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60" r:id="rId2"/>
    <p:sldId id="261" r:id="rId3"/>
    <p:sldId id="262" r:id="rId4"/>
    <p:sldId id="263" r:id="rId5"/>
    <p:sldId id="264" r:id="rId6"/>
    <p:sldId id="265" r:id="rId7"/>
    <p:sldId id="266" r:id="rId8"/>
    <p:sldId id="267" r:id="rId9"/>
    <p:sldId id="268" r:id="rId10"/>
    <p:sldId id="269" r:id="rId11"/>
    <p:sldId id="270" r:id="rId12"/>
    <p:sldId id="271" r:id="rId13"/>
    <p:sldId id="272"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rol" initials="C" lastIdx="8"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260" autoAdjust="0"/>
  </p:normalViewPr>
  <p:slideViewPr>
    <p:cSldViewPr snapToGrid="0" snapToObjects="1" showGuides="1">
      <p:cViewPr varScale="1">
        <p:scale>
          <a:sx n="103" d="100"/>
          <a:sy n="103" d="100"/>
        </p:scale>
        <p:origin x="-1854" y="-84"/>
      </p:cViewPr>
      <p:guideLst>
        <p:guide orient="horz" pos="4319"/>
        <p:guide pos="5759"/>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33E16B-799A-4B34-917B-F4D0C8EC90B5}"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0693BDAF-4A26-487B-9F1B-155CE65FFC79}">
      <dgm:prSet phldrT="[Text]"/>
      <dgm:spPr>
        <a:solidFill>
          <a:srgbClr val="7D9050"/>
        </a:solidFill>
        <a:ln>
          <a:solidFill>
            <a:srgbClr val="7D9050"/>
          </a:solidFill>
        </a:ln>
      </dgm:spPr>
      <dgm:t>
        <a:bodyPr/>
        <a:lstStyle/>
        <a:p>
          <a:r>
            <a:rPr lang="en-US" dirty="0" smtClean="0"/>
            <a:t>I </a:t>
          </a:r>
          <a:endParaRPr lang="en-US" dirty="0"/>
        </a:p>
      </dgm:t>
    </dgm:pt>
    <dgm:pt modelId="{49D3151E-D6FB-454B-8FFD-FFE08412E93B}" type="parTrans" cxnId="{DE1D7E1B-E636-4B14-8EDE-FF3283D5F38F}">
      <dgm:prSet/>
      <dgm:spPr/>
      <dgm:t>
        <a:bodyPr/>
        <a:lstStyle/>
        <a:p>
          <a:endParaRPr lang="en-US"/>
        </a:p>
      </dgm:t>
    </dgm:pt>
    <dgm:pt modelId="{5140C0EB-6A1F-49D6-B79F-FFE6BCAF69CC}" type="sibTrans" cxnId="{DE1D7E1B-E636-4B14-8EDE-FF3283D5F38F}">
      <dgm:prSet/>
      <dgm:spPr/>
      <dgm:t>
        <a:bodyPr/>
        <a:lstStyle/>
        <a:p>
          <a:endParaRPr lang="en-US"/>
        </a:p>
      </dgm:t>
    </dgm:pt>
    <dgm:pt modelId="{F4EF6A3F-C2B4-4A22-9B9E-A84D71D033FA}">
      <dgm:prSet phldrT="[Text]"/>
      <dgm:spPr>
        <a:noFill/>
        <a:ln>
          <a:solidFill>
            <a:srgbClr val="7D9050"/>
          </a:solidFill>
        </a:ln>
      </dgm:spPr>
      <dgm:t>
        <a:bodyPr/>
        <a:lstStyle/>
        <a:p>
          <a:r>
            <a:rPr lang="en-US" dirty="0" smtClean="0"/>
            <a:t>Strategic leadership</a:t>
          </a:r>
          <a:endParaRPr lang="en-US" dirty="0"/>
        </a:p>
      </dgm:t>
    </dgm:pt>
    <dgm:pt modelId="{0CB885C8-5B1C-4422-88EF-405709720E34}" type="parTrans" cxnId="{27D65088-C4CA-49F5-9482-166402F291AA}">
      <dgm:prSet/>
      <dgm:spPr/>
      <dgm:t>
        <a:bodyPr/>
        <a:lstStyle/>
        <a:p>
          <a:endParaRPr lang="en-US"/>
        </a:p>
      </dgm:t>
    </dgm:pt>
    <dgm:pt modelId="{80885D36-9911-4DFD-97EA-E5F84E402356}" type="sibTrans" cxnId="{27D65088-C4CA-49F5-9482-166402F291AA}">
      <dgm:prSet/>
      <dgm:spPr/>
      <dgm:t>
        <a:bodyPr/>
        <a:lstStyle/>
        <a:p>
          <a:endParaRPr lang="en-US"/>
        </a:p>
      </dgm:t>
    </dgm:pt>
    <dgm:pt modelId="{B7F2A426-49E6-489F-8227-ACD102956C48}">
      <dgm:prSet phldrT="[Text]"/>
      <dgm:spPr>
        <a:solidFill>
          <a:srgbClr val="7D9050"/>
        </a:solidFill>
        <a:ln>
          <a:solidFill>
            <a:srgbClr val="7D9050"/>
          </a:solidFill>
        </a:ln>
      </dgm:spPr>
      <dgm:t>
        <a:bodyPr/>
        <a:lstStyle/>
        <a:p>
          <a:r>
            <a:rPr lang="en-US" dirty="0" smtClean="0"/>
            <a:t>II </a:t>
          </a:r>
          <a:endParaRPr lang="en-US" dirty="0"/>
        </a:p>
      </dgm:t>
    </dgm:pt>
    <dgm:pt modelId="{EEA8D48A-DCD3-4C13-8013-E12086D1FBA4}" type="parTrans" cxnId="{FDE7DCAF-6CDB-4EEF-AFD0-79A5FBA8F145}">
      <dgm:prSet/>
      <dgm:spPr/>
      <dgm:t>
        <a:bodyPr/>
        <a:lstStyle/>
        <a:p>
          <a:endParaRPr lang="en-US"/>
        </a:p>
      </dgm:t>
    </dgm:pt>
    <dgm:pt modelId="{BF7035DE-DD47-4607-97C5-760BA93DA403}" type="sibTrans" cxnId="{FDE7DCAF-6CDB-4EEF-AFD0-79A5FBA8F145}">
      <dgm:prSet/>
      <dgm:spPr/>
      <dgm:t>
        <a:bodyPr/>
        <a:lstStyle/>
        <a:p>
          <a:endParaRPr lang="en-US"/>
        </a:p>
      </dgm:t>
    </dgm:pt>
    <dgm:pt modelId="{2CC802F1-3A9F-48DF-877B-EE40F8A9F1F8}">
      <dgm:prSet phldrT="[Text]"/>
      <dgm:spPr>
        <a:ln>
          <a:solidFill>
            <a:srgbClr val="7D9050"/>
          </a:solidFill>
        </a:ln>
      </dgm:spPr>
      <dgm:t>
        <a:bodyPr/>
        <a:lstStyle/>
        <a:p>
          <a:r>
            <a:rPr lang="en-US" dirty="0" smtClean="0"/>
            <a:t>Instructional leadership</a:t>
          </a:r>
          <a:endParaRPr lang="en-US" dirty="0"/>
        </a:p>
      </dgm:t>
    </dgm:pt>
    <dgm:pt modelId="{D59B619C-AD3F-4ACD-B3E4-7F1D2C934F24}" type="parTrans" cxnId="{980CB29C-B195-4756-A016-B604C57180B2}">
      <dgm:prSet/>
      <dgm:spPr/>
      <dgm:t>
        <a:bodyPr/>
        <a:lstStyle/>
        <a:p>
          <a:endParaRPr lang="en-US"/>
        </a:p>
      </dgm:t>
    </dgm:pt>
    <dgm:pt modelId="{63F8926F-99C2-42DE-A8F6-5596D61A0E7C}" type="sibTrans" cxnId="{980CB29C-B195-4756-A016-B604C57180B2}">
      <dgm:prSet/>
      <dgm:spPr/>
      <dgm:t>
        <a:bodyPr/>
        <a:lstStyle/>
        <a:p>
          <a:endParaRPr lang="en-US"/>
        </a:p>
      </dgm:t>
    </dgm:pt>
    <dgm:pt modelId="{04A176C9-6996-45B6-9D51-724E471029A1}">
      <dgm:prSet phldrT="[Text]"/>
      <dgm:spPr>
        <a:solidFill>
          <a:srgbClr val="7D9050"/>
        </a:solidFill>
        <a:ln>
          <a:solidFill>
            <a:srgbClr val="7D9050"/>
          </a:solidFill>
        </a:ln>
      </dgm:spPr>
      <dgm:t>
        <a:bodyPr/>
        <a:lstStyle/>
        <a:p>
          <a:r>
            <a:rPr lang="en-US" dirty="0" smtClean="0"/>
            <a:t>III</a:t>
          </a:r>
          <a:endParaRPr lang="en-US" dirty="0"/>
        </a:p>
      </dgm:t>
    </dgm:pt>
    <dgm:pt modelId="{22042A43-479E-41E7-B80D-CF6648946A03}" type="parTrans" cxnId="{232C3728-1296-40AC-B889-F0B25359F0B5}">
      <dgm:prSet/>
      <dgm:spPr/>
      <dgm:t>
        <a:bodyPr/>
        <a:lstStyle/>
        <a:p>
          <a:endParaRPr lang="en-US"/>
        </a:p>
      </dgm:t>
    </dgm:pt>
    <dgm:pt modelId="{D254961D-F62E-4FF8-8C9C-3996BDA8F838}" type="sibTrans" cxnId="{232C3728-1296-40AC-B889-F0B25359F0B5}">
      <dgm:prSet/>
      <dgm:spPr/>
      <dgm:t>
        <a:bodyPr/>
        <a:lstStyle/>
        <a:p>
          <a:endParaRPr lang="en-US"/>
        </a:p>
      </dgm:t>
    </dgm:pt>
    <dgm:pt modelId="{C4927CDF-90AD-490F-B5A5-DE45B35F5DFD}">
      <dgm:prSet phldrT="[Text]"/>
      <dgm:spPr>
        <a:ln>
          <a:solidFill>
            <a:srgbClr val="7D9050"/>
          </a:solidFill>
        </a:ln>
      </dgm:spPr>
      <dgm:t>
        <a:bodyPr/>
        <a:lstStyle/>
        <a:p>
          <a:r>
            <a:rPr lang="en-US" dirty="0" smtClean="0"/>
            <a:t>School cultural and equity leadership</a:t>
          </a:r>
          <a:endParaRPr lang="en-US" dirty="0"/>
        </a:p>
      </dgm:t>
    </dgm:pt>
    <dgm:pt modelId="{1A90FEF8-6366-4113-B7AD-494E47870398}" type="parTrans" cxnId="{40B4C864-EAD4-4C29-8189-F4872AFF52B0}">
      <dgm:prSet/>
      <dgm:spPr/>
      <dgm:t>
        <a:bodyPr/>
        <a:lstStyle/>
        <a:p>
          <a:endParaRPr lang="en-US"/>
        </a:p>
      </dgm:t>
    </dgm:pt>
    <dgm:pt modelId="{F6559812-0EE7-4E0F-9F52-45A5A6BEAF16}" type="sibTrans" cxnId="{40B4C864-EAD4-4C29-8189-F4872AFF52B0}">
      <dgm:prSet/>
      <dgm:spPr/>
      <dgm:t>
        <a:bodyPr/>
        <a:lstStyle/>
        <a:p>
          <a:endParaRPr lang="en-US"/>
        </a:p>
      </dgm:t>
    </dgm:pt>
    <dgm:pt modelId="{CD9AB9D1-10AD-4AEF-BA9C-A29ECF9D33B8}">
      <dgm:prSet/>
      <dgm:spPr>
        <a:solidFill>
          <a:srgbClr val="7D9050"/>
        </a:solidFill>
        <a:ln>
          <a:solidFill>
            <a:srgbClr val="7D9050"/>
          </a:solidFill>
        </a:ln>
      </dgm:spPr>
      <dgm:t>
        <a:bodyPr/>
        <a:lstStyle/>
        <a:p>
          <a:r>
            <a:rPr lang="en-US" dirty="0" smtClean="0"/>
            <a:t>IV</a:t>
          </a:r>
          <a:endParaRPr lang="en-US" dirty="0"/>
        </a:p>
      </dgm:t>
    </dgm:pt>
    <dgm:pt modelId="{1F17B32F-6A14-4623-88CE-8465B1C9569B}" type="parTrans" cxnId="{07839D09-11E6-4D58-B211-163B75DCEDEA}">
      <dgm:prSet/>
      <dgm:spPr/>
      <dgm:t>
        <a:bodyPr/>
        <a:lstStyle/>
        <a:p>
          <a:endParaRPr lang="en-US"/>
        </a:p>
      </dgm:t>
    </dgm:pt>
    <dgm:pt modelId="{9DEA910A-A5D2-4D37-AB94-C96D64514073}" type="sibTrans" cxnId="{07839D09-11E6-4D58-B211-163B75DCEDEA}">
      <dgm:prSet/>
      <dgm:spPr/>
      <dgm:t>
        <a:bodyPr/>
        <a:lstStyle/>
        <a:p>
          <a:endParaRPr lang="en-US"/>
        </a:p>
      </dgm:t>
    </dgm:pt>
    <dgm:pt modelId="{C8C9F273-696C-436C-9D48-E0659F1FC3B0}">
      <dgm:prSet/>
      <dgm:spPr>
        <a:solidFill>
          <a:srgbClr val="7D9050"/>
        </a:solidFill>
        <a:ln>
          <a:solidFill>
            <a:srgbClr val="7D9050"/>
          </a:solidFill>
        </a:ln>
      </dgm:spPr>
      <dgm:t>
        <a:bodyPr/>
        <a:lstStyle/>
        <a:p>
          <a:r>
            <a:rPr lang="en-US" dirty="0" smtClean="0"/>
            <a:t>V</a:t>
          </a:r>
          <a:endParaRPr lang="en-US" dirty="0"/>
        </a:p>
      </dgm:t>
    </dgm:pt>
    <dgm:pt modelId="{A9B17ADD-443A-4541-81AF-8037AC64DA15}" type="parTrans" cxnId="{850A573A-1556-4195-B820-DA361A7B086D}">
      <dgm:prSet/>
      <dgm:spPr/>
      <dgm:t>
        <a:bodyPr/>
        <a:lstStyle/>
        <a:p>
          <a:endParaRPr lang="en-US"/>
        </a:p>
      </dgm:t>
    </dgm:pt>
    <dgm:pt modelId="{187594E5-1A82-4E02-9476-A03965ED19C7}" type="sibTrans" cxnId="{850A573A-1556-4195-B820-DA361A7B086D}">
      <dgm:prSet/>
      <dgm:spPr/>
      <dgm:t>
        <a:bodyPr/>
        <a:lstStyle/>
        <a:p>
          <a:endParaRPr lang="en-US"/>
        </a:p>
      </dgm:t>
    </dgm:pt>
    <dgm:pt modelId="{BF8B5EE8-B60C-46E0-9672-DE1A789045C4}">
      <dgm:prSet/>
      <dgm:spPr>
        <a:solidFill>
          <a:srgbClr val="7D9050"/>
        </a:solidFill>
        <a:ln>
          <a:solidFill>
            <a:srgbClr val="7D9050"/>
          </a:solidFill>
        </a:ln>
      </dgm:spPr>
      <dgm:t>
        <a:bodyPr/>
        <a:lstStyle/>
        <a:p>
          <a:r>
            <a:rPr lang="en-US" dirty="0" smtClean="0"/>
            <a:t>VI</a:t>
          </a:r>
          <a:endParaRPr lang="en-US" dirty="0"/>
        </a:p>
      </dgm:t>
    </dgm:pt>
    <dgm:pt modelId="{8795B4F3-9F0C-445E-B321-78E21A3E74EA}" type="parTrans" cxnId="{106D62A5-3D1E-42A6-BA65-B98DDCDD5503}">
      <dgm:prSet/>
      <dgm:spPr/>
      <dgm:t>
        <a:bodyPr/>
        <a:lstStyle/>
        <a:p>
          <a:endParaRPr lang="en-US"/>
        </a:p>
      </dgm:t>
    </dgm:pt>
    <dgm:pt modelId="{6C78F64D-E974-41FE-97A0-6F20100B449A}" type="sibTrans" cxnId="{106D62A5-3D1E-42A6-BA65-B98DDCDD5503}">
      <dgm:prSet/>
      <dgm:spPr/>
      <dgm:t>
        <a:bodyPr/>
        <a:lstStyle/>
        <a:p>
          <a:endParaRPr lang="en-US"/>
        </a:p>
      </dgm:t>
    </dgm:pt>
    <dgm:pt modelId="{CB7B9093-7C22-4FE7-BAA3-3B3C44E6FFCC}">
      <dgm:prSet/>
      <dgm:spPr>
        <a:ln>
          <a:solidFill>
            <a:srgbClr val="7D9050"/>
          </a:solidFill>
        </a:ln>
      </dgm:spPr>
      <dgm:t>
        <a:bodyPr/>
        <a:lstStyle/>
        <a:p>
          <a:r>
            <a:rPr lang="en-US" dirty="0" smtClean="0"/>
            <a:t>Human resource leadership</a:t>
          </a:r>
          <a:endParaRPr lang="en-US" dirty="0"/>
        </a:p>
      </dgm:t>
    </dgm:pt>
    <dgm:pt modelId="{D5D62DD7-760B-4255-984B-100F80A30198}" type="parTrans" cxnId="{9F92ED5B-E09A-4171-83C2-1772D7E942C7}">
      <dgm:prSet/>
      <dgm:spPr/>
      <dgm:t>
        <a:bodyPr/>
        <a:lstStyle/>
        <a:p>
          <a:endParaRPr lang="en-US"/>
        </a:p>
      </dgm:t>
    </dgm:pt>
    <dgm:pt modelId="{A4A68CE3-6EBE-44BA-9151-CF79E8F54726}" type="sibTrans" cxnId="{9F92ED5B-E09A-4171-83C2-1772D7E942C7}">
      <dgm:prSet/>
      <dgm:spPr/>
      <dgm:t>
        <a:bodyPr/>
        <a:lstStyle/>
        <a:p>
          <a:endParaRPr lang="en-US"/>
        </a:p>
      </dgm:t>
    </dgm:pt>
    <dgm:pt modelId="{D9A1C977-9628-407F-9844-63586610DC25}">
      <dgm:prSet/>
      <dgm:spPr>
        <a:ln>
          <a:solidFill>
            <a:srgbClr val="7D9050"/>
          </a:solidFill>
        </a:ln>
      </dgm:spPr>
      <dgm:t>
        <a:bodyPr/>
        <a:lstStyle/>
        <a:p>
          <a:r>
            <a:rPr lang="en-US" dirty="0" smtClean="0"/>
            <a:t>Managerial leadership</a:t>
          </a:r>
          <a:endParaRPr lang="en-US" dirty="0"/>
        </a:p>
      </dgm:t>
    </dgm:pt>
    <dgm:pt modelId="{04F0832E-50EA-4973-98E4-A0BC0B625393}" type="parTrans" cxnId="{57892A09-2E04-4E64-AB0C-04DC2D34DBD1}">
      <dgm:prSet/>
      <dgm:spPr/>
      <dgm:t>
        <a:bodyPr/>
        <a:lstStyle/>
        <a:p>
          <a:endParaRPr lang="en-US"/>
        </a:p>
      </dgm:t>
    </dgm:pt>
    <dgm:pt modelId="{6B919A24-2932-4B09-94B9-835050EBB895}" type="sibTrans" cxnId="{57892A09-2E04-4E64-AB0C-04DC2D34DBD1}">
      <dgm:prSet/>
      <dgm:spPr/>
      <dgm:t>
        <a:bodyPr/>
        <a:lstStyle/>
        <a:p>
          <a:endParaRPr lang="en-US"/>
        </a:p>
      </dgm:t>
    </dgm:pt>
    <dgm:pt modelId="{649B902B-12C7-40B8-89D0-9EFCA386F68D}">
      <dgm:prSet/>
      <dgm:spPr>
        <a:ln>
          <a:solidFill>
            <a:srgbClr val="7D9050"/>
          </a:solidFill>
        </a:ln>
      </dgm:spPr>
      <dgm:t>
        <a:bodyPr/>
        <a:lstStyle/>
        <a:p>
          <a:r>
            <a:rPr lang="en-US" dirty="0" smtClean="0"/>
            <a:t>External development leadership</a:t>
          </a:r>
          <a:endParaRPr lang="en-US" dirty="0"/>
        </a:p>
      </dgm:t>
    </dgm:pt>
    <dgm:pt modelId="{222DB17C-35BE-4FF8-A420-2033EE834DED}" type="parTrans" cxnId="{F0332B16-8616-46FE-BE21-6B03AEB8EAAC}">
      <dgm:prSet/>
      <dgm:spPr/>
      <dgm:t>
        <a:bodyPr/>
        <a:lstStyle/>
        <a:p>
          <a:endParaRPr lang="en-US"/>
        </a:p>
      </dgm:t>
    </dgm:pt>
    <dgm:pt modelId="{2B243E1A-9183-4ADB-9C39-EE13016D7BB8}" type="sibTrans" cxnId="{F0332B16-8616-46FE-BE21-6B03AEB8EAAC}">
      <dgm:prSet/>
      <dgm:spPr/>
      <dgm:t>
        <a:bodyPr/>
        <a:lstStyle/>
        <a:p>
          <a:endParaRPr lang="en-US"/>
        </a:p>
      </dgm:t>
    </dgm:pt>
    <dgm:pt modelId="{542A1BA4-E9C7-4E38-B4B2-27E6B97CED00}" type="pres">
      <dgm:prSet presAssocID="{4933E16B-799A-4B34-917B-F4D0C8EC90B5}" presName="linearFlow" presStyleCnt="0">
        <dgm:presLayoutVars>
          <dgm:dir/>
          <dgm:animLvl val="lvl"/>
          <dgm:resizeHandles val="exact"/>
        </dgm:presLayoutVars>
      </dgm:prSet>
      <dgm:spPr/>
      <dgm:t>
        <a:bodyPr/>
        <a:lstStyle/>
        <a:p>
          <a:endParaRPr lang="en-US"/>
        </a:p>
      </dgm:t>
    </dgm:pt>
    <dgm:pt modelId="{D8F03DEE-7929-48DC-A11A-0332084CAAD9}" type="pres">
      <dgm:prSet presAssocID="{0693BDAF-4A26-487B-9F1B-155CE65FFC79}" presName="composite" presStyleCnt="0"/>
      <dgm:spPr/>
    </dgm:pt>
    <dgm:pt modelId="{FDE95558-EC4E-4E40-AE57-EFCB62DADC62}" type="pres">
      <dgm:prSet presAssocID="{0693BDAF-4A26-487B-9F1B-155CE65FFC79}" presName="parentText" presStyleLbl="alignNode1" presStyleIdx="0" presStyleCnt="6">
        <dgm:presLayoutVars>
          <dgm:chMax val="1"/>
          <dgm:bulletEnabled val="1"/>
        </dgm:presLayoutVars>
      </dgm:prSet>
      <dgm:spPr/>
      <dgm:t>
        <a:bodyPr/>
        <a:lstStyle/>
        <a:p>
          <a:endParaRPr lang="en-US"/>
        </a:p>
      </dgm:t>
    </dgm:pt>
    <dgm:pt modelId="{DBBA77AE-08C7-426E-A3AA-9CE7BF1F2C67}" type="pres">
      <dgm:prSet presAssocID="{0693BDAF-4A26-487B-9F1B-155CE65FFC79}" presName="descendantText" presStyleLbl="alignAcc1" presStyleIdx="0" presStyleCnt="6">
        <dgm:presLayoutVars>
          <dgm:bulletEnabled val="1"/>
        </dgm:presLayoutVars>
      </dgm:prSet>
      <dgm:spPr/>
      <dgm:t>
        <a:bodyPr/>
        <a:lstStyle/>
        <a:p>
          <a:endParaRPr lang="en-US"/>
        </a:p>
      </dgm:t>
    </dgm:pt>
    <dgm:pt modelId="{4CADDEEC-4267-4B40-A5B4-8A97BFB9D806}" type="pres">
      <dgm:prSet presAssocID="{5140C0EB-6A1F-49D6-B79F-FFE6BCAF69CC}" presName="sp" presStyleCnt="0"/>
      <dgm:spPr/>
    </dgm:pt>
    <dgm:pt modelId="{7B5EA2B0-EA7E-4CC4-8E8E-1A43B44C1D1E}" type="pres">
      <dgm:prSet presAssocID="{B7F2A426-49E6-489F-8227-ACD102956C48}" presName="composite" presStyleCnt="0"/>
      <dgm:spPr/>
    </dgm:pt>
    <dgm:pt modelId="{F688DBB6-93EA-4708-AEB1-657BEA4D06DE}" type="pres">
      <dgm:prSet presAssocID="{B7F2A426-49E6-489F-8227-ACD102956C48}" presName="parentText" presStyleLbl="alignNode1" presStyleIdx="1" presStyleCnt="6">
        <dgm:presLayoutVars>
          <dgm:chMax val="1"/>
          <dgm:bulletEnabled val="1"/>
        </dgm:presLayoutVars>
      </dgm:prSet>
      <dgm:spPr/>
      <dgm:t>
        <a:bodyPr/>
        <a:lstStyle/>
        <a:p>
          <a:endParaRPr lang="en-US"/>
        </a:p>
      </dgm:t>
    </dgm:pt>
    <dgm:pt modelId="{43D738EA-DAA9-47D4-A00B-D56A51DAF1FF}" type="pres">
      <dgm:prSet presAssocID="{B7F2A426-49E6-489F-8227-ACD102956C48}" presName="descendantText" presStyleLbl="alignAcc1" presStyleIdx="1" presStyleCnt="6">
        <dgm:presLayoutVars>
          <dgm:bulletEnabled val="1"/>
        </dgm:presLayoutVars>
      </dgm:prSet>
      <dgm:spPr/>
      <dgm:t>
        <a:bodyPr/>
        <a:lstStyle/>
        <a:p>
          <a:endParaRPr lang="en-US"/>
        </a:p>
      </dgm:t>
    </dgm:pt>
    <dgm:pt modelId="{6F487166-73FA-40A4-85C7-3A1715EEC012}" type="pres">
      <dgm:prSet presAssocID="{BF7035DE-DD47-4607-97C5-760BA93DA403}" presName="sp" presStyleCnt="0"/>
      <dgm:spPr/>
    </dgm:pt>
    <dgm:pt modelId="{F7FB7B90-5B1D-4475-9133-A31C2E897DE3}" type="pres">
      <dgm:prSet presAssocID="{04A176C9-6996-45B6-9D51-724E471029A1}" presName="composite" presStyleCnt="0"/>
      <dgm:spPr/>
    </dgm:pt>
    <dgm:pt modelId="{77699D98-BE56-4AE4-AAB8-5AE0D3CC5540}" type="pres">
      <dgm:prSet presAssocID="{04A176C9-6996-45B6-9D51-724E471029A1}" presName="parentText" presStyleLbl="alignNode1" presStyleIdx="2" presStyleCnt="6">
        <dgm:presLayoutVars>
          <dgm:chMax val="1"/>
          <dgm:bulletEnabled val="1"/>
        </dgm:presLayoutVars>
      </dgm:prSet>
      <dgm:spPr/>
      <dgm:t>
        <a:bodyPr/>
        <a:lstStyle/>
        <a:p>
          <a:endParaRPr lang="en-US"/>
        </a:p>
      </dgm:t>
    </dgm:pt>
    <dgm:pt modelId="{43AFB227-2B02-46DA-B197-EE07AEE9A316}" type="pres">
      <dgm:prSet presAssocID="{04A176C9-6996-45B6-9D51-724E471029A1}" presName="descendantText" presStyleLbl="alignAcc1" presStyleIdx="2" presStyleCnt="6">
        <dgm:presLayoutVars>
          <dgm:bulletEnabled val="1"/>
        </dgm:presLayoutVars>
      </dgm:prSet>
      <dgm:spPr/>
      <dgm:t>
        <a:bodyPr/>
        <a:lstStyle/>
        <a:p>
          <a:endParaRPr lang="en-US"/>
        </a:p>
      </dgm:t>
    </dgm:pt>
    <dgm:pt modelId="{1778CB7B-DFF7-42A9-A3AA-B03BFE1E3AFC}" type="pres">
      <dgm:prSet presAssocID="{D254961D-F62E-4FF8-8C9C-3996BDA8F838}" presName="sp" presStyleCnt="0"/>
      <dgm:spPr/>
    </dgm:pt>
    <dgm:pt modelId="{BCC009B7-5D19-47F8-922B-7886FF6208D7}" type="pres">
      <dgm:prSet presAssocID="{CD9AB9D1-10AD-4AEF-BA9C-A29ECF9D33B8}" presName="composite" presStyleCnt="0"/>
      <dgm:spPr/>
    </dgm:pt>
    <dgm:pt modelId="{5F265783-5DF1-4F64-A37E-1A1A913E5E53}" type="pres">
      <dgm:prSet presAssocID="{CD9AB9D1-10AD-4AEF-BA9C-A29ECF9D33B8}" presName="parentText" presStyleLbl="alignNode1" presStyleIdx="3" presStyleCnt="6">
        <dgm:presLayoutVars>
          <dgm:chMax val="1"/>
          <dgm:bulletEnabled val="1"/>
        </dgm:presLayoutVars>
      </dgm:prSet>
      <dgm:spPr/>
      <dgm:t>
        <a:bodyPr/>
        <a:lstStyle/>
        <a:p>
          <a:endParaRPr lang="en-US"/>
        </a:p>
      </dgm:t>
    </dgm:pt>
    <dgm:pt modelId="{06BEFD3E-5BC0-4152-B758-FB11ED5F73AE}" type="pres">
      <dgm:prSet presAssocID="{CD9AB9D1-10AD-4AEF-BA9C-A29ECF9D33B8}" presName="descendantText" presStyleLbl="alignAcc1" presStyleIdx="3" presStyleCnt="6">
        <dgm:presLayoutVars>
          <dgm:bulletEnabled val="1"/>
        </dgm:presLayoutVars>
      </dgm:prSet>
      <dgm:spPr/>
      <dgm:t>
        <a:bodyPr/>
        <a:lstStyle/>
        <a:p>
          <a:endParaRPr lang="en-US"/>
        </a:p>
      </dgm:t>
    </dgm:pt>
    <dgm:pt modelId="{07F24B70-D2BC-4F63-9EA8-7B1C52033F3B}" type="pres">
      <dgm:prSet presAssocID="{9DEA910A-A5D2-4D37-AB94-C96D64514073}" presName="sp" presStyleCnt="0"/>
      <dgm:spPr/>
    </dgm:pt>
    <dgm:pt modelId="{BB84B6E4-0769-4F4F-876F-1FF6EAE7562E}" type="pres">
      <dgm:prSet presAssocID="{C8C9F273-696C-436C-9D48-E0659F1FC3B0}" presName="composite" presStyleCnt="0"/>
      <dgm:spPr/>
    </dgm:pt>
    <dgm:pt modelId="{9FB6CA19-6EBC-433F-9398-3D9EA1DBA009}" type="pres">
      <dgm:prSet presAssocID="{C8C9F273-696C-436C-9D48-E0659F1FC3B0}" presName="parentText" presStyleLbl="alignNode1" presStyleIdx="4" presStyleCnt="6">
        <dgm:presLayoutVars>
          <dgm:chMax val="1"/>
          <dgm:bulletEnabled val="1"/>
        </dgm:presLayoutVars>
      </dgm:prSet>
      <dgm:spPr/>
      <dgm:t>
        <a:bodyPr/>
        <a:lstStyle/>
        <a:p>
          <a:endParaRPr lang="en-US"/>
        </a:p>
      </dgm:t>
    </dgm:pt>
    <dgm:pt modelId="{92220A31-E435-4BBA-8478-AFB6FF29DF7C}" type="pres">
      <dgm:prSet presAssocID="{C8C9F273-696C-436C-9D48-E0659F1FC3B0}" presName="descendantText" presStyleLbl="alignAcc1" presStyleIdx="4" presStyleCnt="6">
        <dgm:presLayoutVars>
          <dgm:bulletEnabled val="1"/>
        </dgm:presLayoutVars>
      </dgm:prSet>
      <dgm:spPr/>
      <dgm:t>
        <a:bodyPr/>
        <a:lstStyle/>
        <a:p>
          <a:endParaRPr lang="en-US"/>
        </a:p>
      </dgm:t>
    </dgm:pt>
    <dgm:pt modelId="{D48B2FE4-CB5F-4AE8-AD74-4B95DFBAE001}" type="pres">
      <dgm:prSet presAssocID="{187594E5-1A82-4E02-9476-A03965ED19C7}" presName="sp" presStyleCnt="0"/>
      <dgm:spPr/>
    </dgm:pt>
    <dgm:pt modelId="{B6387AA9-5777-4E73-911B-8F35DA5D3AE0}" type="pres">
      <dgm:prSet presAssocID="{BF8B5EE8-B60C-46E0-9672-DE1A789045C4}" presName="composite" presStyleCnt="0"/>
      <dgm:spPr/>
    </dgm:pt>
    <dgm:pt modelId="{28F68710-8ED0-4B0B-B0BE-3D5A8A85D211}" type="pres">
      <dgm:prSet presAssocID="{BF8B5EE8-B60C-46E0-9672-DE1A789045C4}" presName="parentText" presStyleLbl="alignNode1" presStyleIdx="5" presStyleCnt="6">
        <dgm:presLayoutVars>
          <dgm:chMax val="1"/>
          <dgm:bulletEnabled val="1"/>
        </dgm:presLayoutVars>
      </dgm:prSet>
      <dgm:spPr/>
      <dgm:t>
        <a:bodyPr/>
        <a:lstStyle/>
        <a:p>
          <a:endParaRPr lang="en-US"/>
        </a:p>
      </dgm:t>
    </dgm:pt>
    <dgm:pt modelId="{238A7D8C-35DC-4EFB-9EDD-7120A8CF0F35}" type="pres">
      <dgm:prSet presAssocID="{BF8B5EE8-B60C-46E0-9672-DE1A789045C4}" presName="descendantText" presStyleLbl="alignAcc1" presStyleIdx="5" presStyleCnt="6">
        <dgm:presLayoutVars>
          <dgm:bulletEnabled val="1"/>
        </dgm:presLayoutVars>
      </dgm:prSet>
      <dgm:spPr/>
      <dgm:t>
        <a:bodyPr/>
        <a:lstStyle/>
        <a:p>
          <a:endParaRPr lang="en-US"/>
        </a:p>
      </dgm:t>
    </dgm:pt>
  </dgm:ptLst>
  <dgm:cxnLst>
    <dgm:cxn modelId="{3EC15653-05DF-4388-857D-C95F2E3705EB}" type="presOf" srcId="{B7F2A426-49E6-489F-8227-ACD102956C48}" destId="{F688DBB6-93EA-4708-AEB1-657BEA4D06DE}" srcOrd="0" destOrd="0" presId="urn:microsoft.com/office/officeart/2005/8/layout/chevron2"/>
    <dgm:cxn modelId="{FDE7DCAF-6CDB-4EEF-AFD0-79A5FBA8F145}" srcId="{4933E16B-799A-4B34-917B-F4D0C8EC90B5}" destId="{B7F2A426-49E6-489F-8227-ACD102956C48}" srcOrd="1" destOrd="0" parTransId="{EEA8D48A-DCD3-4C13-8013-E12086D1FBA4}" sibTransId="{BF7035DE-DD47-4607-97C5-760BA93DA403}"/>
    <dgm:cxn modelId="{F902A88C-C056-42FE-8582-4EEA3445D3E8}" type="presOf" srcId="{D9A1C977-9628-407F-9844-63586610DC25}" destId="{92220A31-E435-4BBA-8478-AFB6FF29DF7C}" srcOrd="0" destOrd="0" presId="urn:microsoft.com/office/officeart/2005/8/layout/chevron2"/>
    <dgm:cxn modelId="{27D65088-C4CA-49F5-9482-166402F291AA}" srcId="{0693BDAF-4A26-487B-9F1B-155CE65FFC79}" destId="{F4EF6A3F-C2B4-4A22-9B9E-A84D71D033FA}" srcOrd="0" destOrd="0" parTransId="{0CB885C8-5B1C-4422-88EF-405709720E34}" sibTransId="{80885D36-9911-4DFD-97EA-E5F84E402356}"/>
    <dgm:cxn modelId="{9503A7A2-33D0-4DE2-8154-BFDB07ACF223}" type="presOf" srcId="{2CC802F1-3A9F-48DF-877B-EE40F8A9F1F8}" destId="{43D738EA-DAA9-47D4-A00B-D56A51DAF1FF}" srcOrd="0" destOrd="0" presId="urn:microsoft.com/office/officeart/2005/8/layout/chevron2"/>
    <dgm:cxn modelId="{DE1D7E1B-E636-4B14-8EDE-FF3283D5F38F}" srcId="{4933E16B-799A-4B34-917B-F4D0C8EC90B5}" destId="{0693BDAF-4A26-487B-9F1B-155CE65FFC79}" srcOrd="0" destOrd="0" parTransId="{49D3151E-D6FB-454B-8FFD-FFE08412E93B}" sibTransId="{5140C0EB-6A1F-49D6-B79F-FFE6BCAF69CC}"/>
    <dgm:cxn modelId="{232C3728-1296-40AC-B889-F0B25359F0B5}" srcId="{4933E16B-799A-4B34-917B-F4D0C8EC90B5}" destId="{04A176C9-6996-45B6-9D51-724E471029A1}" srcOrd="2" destOrd="0" parTransId="{22042A43-479E-41E7-B80D-CF6648946A03}" sibTransId="{D254961D-F62E-4FF8-8C9C-3996BDA8F838}"/>
    <dgm:cxn modelId="{106D62A5-3D1E-42A6-BA65-B98DDCDD5503}" srcId="{4933E16B-799A-4B34-917B-F4D0C8EC90B5}" destId="{BF8B5EE8-B60C-46E0-9672-DE1A789045C4}" srcOrd="5" destOrd="0" parTransId="{8795B4F3-9F0C-445E-B321-78E21A3E74EA}" sibTransId="{6C78F64D-E974-41FE-97A0-6F20100B449A}"/>
    <dgm:cxn modelId="{57892A09-2E04-4E64-AB0C-04DC2D34DBD1}" srcId="{C8C9F273-696C-436C-9D48-E0659F1FC3B0}" destId="{D9A1C977-9628-407F-9844-63586610DC25}" srcOrd="0" destOrd="0" parTransId="{04F0832E-50EA-4973-98E4-A0BC0B625393}" sibTransId="{6B919A24-2932-4B09-94B9-835050EBB895}"/>
    <dgm:cxn modelId="{40B4C864-EAD4-4C29-8189-F4872AFF52B0}" srcId="{04A176C9-6996-45B6-9D51-724E471029A1}" destId="{C4927CDF-90AD-490F-B5A5-DE45B35F5DFD}" srcOrd="0" destOrd="0" parTransId="{1A90FEF8-6366-4113-B7AD-494E47870398}" sibTransId="{F6559812-0EE7-4E0F-9F52-45A5A6BEAF16}"/>
    <dgm:cxn modelId="{C52C3FF8-044C-49F0-A2C7-62AD456EFC83}" type="presOf" srcId="{CB7B9093-7C22-4FE7-BAA3-3B3C44E6FFCC}" destId="{06BEFD3E-5BC0-4152-B758-FB11ED5F73AE}" srcOrd="0" destOrd="0" presId="urn:microsoft.com/office/officeart/2005/8/layout/chevron2"/>
    <dgm:cxn modelId="{C3FCED44-10F8-4762-8B83-88968FB00499}" type="presOf" srcId="{0693BDAF-4A26-487B-9F1B-155CE65FFC79}" destId="{FDE95558-EC4E-4E40-AE57-EFCB62DADC62}" srcOrd="0" destOrd="0" presId="urn:microsoft.com/office/officeart/2005/8/layout/chevron2"/>
    <dgm:cxn modelId="{07839D09-11E6-4D58-B211-163B75DCEDEA}" srcId="{4933E16B-799A-4B34-917B-F4D0C8EC90B5}" destId="{CD9AB9D1-10AD-4AEF-BA9C-A29ECF9D33B8}" srcOrd="3" destOrd="0" parTransId="{1F17B32F-6A14-4623-88CE-8465B1C9569B}" sibTransId="{9DEA910A-A5D2-4D37-AB94-C96D64514073}"/>
    <dgm:cxn modelId="{30273AB7-8D50-43A7-BA29-7A8C27E67B48}" type="presOf" srcId="{04A176C9-6996-45B6-9D51-724E471029A1}" destId="{77699D98-BE56-4AE4-AAB8-5AE0D3CC5540}" srcOrd="0" destOrd="0" presId="urn:microsoft.com/office/officeart/2005/8/layout/chevron2"/>
    <dgm:cxn modelId="{F0332B16-8616-46FE-BE21-6B03AEB8EAAC}" srcId="{BF8B5EE8-B60C-46E0-9672-DE1A789045C4}" destId="{649B902B-12C7-40B8-89D0-9EFCA386F68D}" srcOrd="0" destOrd="0" parTransId="{222DB17C-35BE-4FF8-A420-2033EE834DED}" sibTransId="{2B243E1A-9183-4ADB-9C39-EE13016D7BB8}"/>
    <dgm:cxn modelId="{850A573A-1556-4195-B820-DA361A7B086D}" srcId="{4933E16B-799A-4B34-917B-F4D0C8EC90B5}" destId="{C8C9F273-696C-436C-9D48-E0659F1FC3B0}" srcOrd="4" destOrd="0" parTransId="{A9B17ADD-443A-4541-81AF-8037AC64DA15}" sibTransId="{187594E5-1A82-4E02-9476-A03965ED19C7}"/>
    <dgm:cxn modelId="{CD77DEBB-3815-4D64-B002-7EE8685918F4}" type="presOf" srcId="{BF8B5EE8-B60C-46E0-9672-DE1A789045C4}" destId="{28F68710-8ED0-4B0B-B0BE-3D5A8A85D211}" srcOrd="0" destOrd="0" presId="urn:microsoft.com/office/officeart/2005/8/layout/chevron2"/>
    <dgm:cxn modelId="{F36B1AC8-2C64-4775-8BE4-1C5F4190783C}" type="presOf" srcId="{649B902B-12C7-40B8-89D0-9EFCA386F68D}" destId="{238A7D8C-35DC-4EFB-9EDD-7120A8CF0F35}" srcOrd="0" destOrd="0" presId="urn:microsoft.com/office/officeart/2005/8/layout/chevron2"/>
    <dgm:cxn modelId="{4F0F3754-B281-42D8-8D64-E6BB92F89EE9}" type="presOf" srcId="{C8C9F273-696C-436C-9D48-E0659F1FC3B0}" destId="{9FB6CA19-6EBC-433F-9398-3D9EA1DBA009}" srcOrd="0" destOrd="0" presId="urn:microsoft.com/office/officeart/2005/8/layout/chevron2"/>
    <dgm:cxn modelId="{980CB29C-B195-4756-A016-B604C57180B2}" srcId="{B7F2A426-49E6-489F-8227-ACD102956C48}" destId="{2CC802F1-3A9F-48DF-877B-EE40F8A9F1F8}" srcOrd="0" destOrd="0" parTransId="{D59B619C-AD3F-4ACD-B3E4-7F1D2C934F24}" sibTransId="{63F8926F-99C2-42DE-A8F6-5596D61A0E7C}"/>
    <dgm:cxn modelId="{92A05861-7033-429E-9033-A3C64B7241C9}" type="presOf" srcId="{C4927CDF-90AD-490F-B5A5-DE45B35F5DFD}" destId="{43AFB227-2B02-46DA-B197-EE07AEE9A316}" srcOrd="0" destOrd="0" presId="urn:microsoft.com/office/officeart/2005/8/layout/chevron2"/>
    <dgm:cxn modelId="{25BA3028-E046-42DB-9733-502D294AB15A}" type="presOf" srcId="{F4EF6A3F-C2B4-4A22-9B9E-A84D71D033FA}" destId="{DBBA77AE-08C7-426E-A3AA-9CE7BF1F2C67}" srcOrd="0" destOrd="0" presId="urn:microsoft.com/office/officeart/2005/8/layout/chevron2"/>
    <dgm:cxn modelId="{B5CABAC3-D3D4-4464-BFC7-436C2C3DF1B4}" type="presOf" srcId="{4933E16B-799A-4B34-917B-F4D0C8EC90B5}" destId="{542A1BA4-E9C7-4E38-B4B2-27E6B97CED00}" srcOrd="0" destOrd="0" presId="urn:microsoft.com/office/officeart/2005/8/layout/chevron2"/>
    <dgm:cxn modelId="{8BE77FB6-050A-46E2-9110-A6D62383BAB6}" type="presOf" srcId="{CD9AB9D1-10AD-4AEF-BA9C-A29ECF9D33B8}" destId="{5F265783-5DF1-4F64-A37E-1A1A913E5E53}" srcOrd="0" destOrd="0" presId="urn:microsoft.com/office/officeart/2005/8/layout/chevron2"/>
    <dgm:cxn modelId="{9F92ED5B-E09A-4171-83C2-1772D7E942C7}" srcId="{CD9AB9D1-10AD-4AEF-BA9C-A29ECF9D33B8}" destId="{CB7B9093-7C22-4FE7-BAA3-3B3C44E6FFCC}" srcOrd="0" destOrd="0" parTransId="{D5D62DD7-760B-4255-984B-100F80A30198}" sibTransId="{A4A68CE3-6EBE-44BA-9151-CF79E8F54726}"/>
    <dgm:cxn modelId="{9346DFCA-B457-4017-9CD7-2641FFA15CEA}" type="presParOf" srcId="{542A1BA4-E9C7-4E38-B4B2-27E6B97CED00}" destId="{D8F03DEE-7929-48DC-A11A-0332084CAAD9}" srcOrd="0" destOrd="0" presId="urn:microsoft.com/office/officeart/2005/8/layout/chevron2"/>
    <dgm:cxn modelId="{300F68FE-AF6D-4D83-8B63-F87EC2F644E9}" type="presParOf" srcId="{D8F03DEE-7929-48DC-A11A-0332084CAAD9}" destId="{FDE95558-EC4E-4E40-AE57-EFCB62DADC62}" srcOrd="0" destOrd="0" presId="urn:microsoft.com/office/officeart/2005/8/layout/chevron2"/>
    <dgm:cxn modelId="{AF636A6F-65BC-4CA1-92C3-DB8CF21A664F}" type="presParOf" srcId="{D8F03DEE-7929-48DC-A11A-0332084CAAD9}" destId="{DBBA77AE-08C7-426E-A3AA-9CE7BF1F2C67}" srcOrd="1" destOrd="0" presId="urn:microsoft.com/office/officeart/2005/8/layout/chevron2"/>
    <dgm:cxn modelId="{FFD54099-E6F6-4A9C-B127-7E2C28A465F9}" type="presParOf" srcId="{542A1BA4-E9C7-4E38-B4B2-27E6B97CED00}" destId="{4CADDEEC-4267-4B40-A5B4-8A97BFB9D806}" srcOrd="1" destOrd="0" presId="urn:microsoft.com/office/officeart/2005/8/layout/chevron2"/>
    <dgm:cxn modelId="{572B95FB-3113-4ACD-92C1-AAA426026D29}" type="presParOf" srcId="{542A1BA4-E9C7-4E38-B4B2-27E6B97CED00}" destId="{7B5EA2B0-EA7E-4CC4-8E8E-1A43B44C1D1E}" srcOrd="2" destOrd="0" presId="urn:microsoft.com/office/officeart/2005/8/layout/chevron2"/>
    <dgm:cxn modelId="{50EFA889-FFC8-4B8B-9F69-7C7E31866BC8}" type="presParOf" srcId="{7B5EA2B0-EA7E-4CC4-8E8E-1A43B44C1D1E}" destId="{F688DBB6-93EA-4708-AEB1-657BEA4D06DE}" srcOrd="0" destOrd="0" presId="urn:microsoft.com/office/officeart/2005/8/layout/chevron2"/>
    <dgm:cxn modelId="{D7E699C5-A2F1-4601-81AE-97FA832ED7BC}" type="presParOf" srcId="{7B5EA2B0-EA7E-4CC4-8E8E-1A43B44C1D1E}" destId="{43D738EA-DAA9-47D4-A00B-D56A51DAF1FF}" srcOrd="1" destOrd="0" presId="urn:microsoft.com/office/officeart/2005/8/layout/chevron2"/>
    <dgm:cxn modelId="{E9C16E3D-14F8-4579-9205-A93203DAFD6E}" type="presParOf" srcId="{542A1BA4-E9C7-4E38-B4B2-27E6B97CED00}" destId="{6F487166-73FA-40A4-85C7-3A1715EEC012}" srcOrd="3" destOrd="0" presId="urn:microsoft.com/office/officeart/2005/8/layout/chevron2"/>
    <dgm:cxn modelId="{B8C9EF2A-0FAE-4833-AB89-8971AD8588C7}" type="presParOf" srcId="{542A1BA4-E9C7-4E38-B4B2-27E6B97CED00}" destId="{F7FB7B90-5B1D-4475-9133-A31C2E897DE3}" srcOrd="4" destOrd="0" presId="urn:microsoft.com/office/officeart/2005/8/layout/chevron2"/>
    <dgm:cxn modelId="{77646738-51EB-4F73-BBCE-432A2CA07402}" type="presParOf" srcId="{F7FB7B90-5B1D-4475-9133-A31C2E897DE3}" destId="{77699D98-BE56-4AE4-AAB8-5AE0D3CC5540}" srcOrd="0" destOrd="0" presId="urn:microsoft.com/office/officeart/2005/8/layout/chevron2"/>
    <dgm:cxn modelId="{A87BC6F8-6977-4DFF-9A6A-D19EC9A2EBB8}" type="presParOf" srcId="{F7FB7B90-5B1D-4475-9133-A31C2E897DE3}" destId="{43AFB227-2B02-46DA-B197-EE07AEE9A316}" srcOrd="1" destOrd="0" presId="urn:microsoft.com/office/officeart/2005/8/layout/chevron2"/>
    <dgm:cxn modelId="{B262CE77-F1DB-4913-952A-A0B3A2C2599E}" type="presParOf" srcId="{542A1BA4-E9C7-4E38-B4B2-27E6B97CED00}" destId="{1778CB7B-DFF7-42A9-A3AA-B03BFE1E3AFC}" srcOrd="5" destOrd="0" presId="urn:microsoft.com/office/officeart/2005/8/layout/chevron2"/>
    <dgm:cxn modelId="{8144F32B-D87F-41F9-8A5E-D3D11E0D3BB3}" type="presParOf" srcId="{542A1BA4-E9C7-4E38-B4B2-27E6B97CED00}" destId="{BCC009B7-5D19-47F8-922B-7886FF6208D7}" srcOrd="6" destOrd="0" presId="urn:microsoft.com/office/officeart/2005/8/layout/chevron2"/>
    <dgm:cxn modelId="{E78E6BC8-D53A-41AC-86D3-82FC4B070171}" type="presParOf" srcId="{BCC009B7-5D19-47F8-922B-7886FF6208D7}" destId="{5F265783-5DF1-4F64-A37E-1A1A913E5E53}" srcOrd="0" destOrd="0" presId="urn:microsoft.com/office/officeart/2005/8/layout/chevron2"/>
    <dgm:cxn modelId="{73449573-5851-4460-A653-77C06371E80E}" type="presParOf" srcId="{BCC009B7-5D19-47F8-922B-7886FF6208D7}" destId="{06BEFD3E-5BC0-4152-B758-FB11ED5F73AE}" srcOrd="1" destOrd="0" presId="urn:microsoft.com/office/officeart/2005/8/layout/chevron2"/>
    <dgm:cxn modelId="{3FF8994F-5826-4F99-944D-4412A0ECDE70}" type="presParOf" srcId="{542A1BA4-E9C7-4E38-B4B2-27E6B97CED00}" destId="{07F24B70-D2BC-4F63-9EA8-7B1C52033F3B}" srcOrd="7" destOrd="0" presId="urn:microsoft.com/office/officeart/2005/8/layout/chevron2"/>
    <dgm:cxn modelId="{45D622DB-4555-433A-90B8-C29C9E1BA5EF}" type="presParOf" srcId="{542A1BA4-E9C7-4E38-B4B2-27E6B97CED00}" destId="{BB84B6E4-0769-4F4F-876F-1FF6EAE7562E}" srcOrd="8" destOrd="0" presId="urn:microsoft.com/office/officeart/2005/8/layout/chevron2"/>
    <dgm:cxn modelId="{5C569443-1689-4547-9E7D-684D8374A5B9}" type="presParOf" srcId="{BB84B6E4-0769-4F4F-876F-1FF6EAE7562E}" destId="{9FB6CA19-6EBC-433F-9398-3D9EA1DBA009}" srcOrd="0" destOrd="0" presId="urn:microsoft.com/office/officeart/2005/8/layout/chevron2"/>
    <dgm:cxn modelId="{DA74567B-2C49-4D53-946E-8239A7D6EFB0}" type="presParOf" srcId="{BB84B6E4-0769-4F4F-876F-1FF6EAE7562E}" destId="{92220A31-E435-4BBA-8478-AFB6FF29DF7C}" srcOrd="1" destOrd="0" presId="urn:microsoft.com/office/officeart/2005/8/layout/chevron2"/>
    <dgm:cxn modelId="{B2A5E9FA-BBBE-4843-A83D-E1A2D0683AAF}" type="presParOf" srcId="{542A1BA4-E9C7-4E38-B4B2-27E6B97CED00}" destId="{D48B2FE4-CB5F-4AE8-AD74-4B95DFBAE001}" srcOrd="9" destOrd="0" presId="urn:microsoft.com/office/officeart/2005/8/layout/chevron2"/>
    <dgm:cxn modelId="{05155005-4424-4AF3-A6A6-3AA98904D6CF}" type="presParOf" srcId="{542A1BA4-E9C7-4E38-B4B2-27E6B97CED00}" destId="{B6387AA9-5777-4E73-911B-8F35DA5D3AE0}" srcOrd="10" destOrd="0" presId="urn:microsoft.com/office/officeart/2005/8/layout/chevron2"/>
    <dgm:cxn modelId="{7950A70D-C8FC-4DC8-9B1A-3DD4F33054EB}" type="presParOf" srcId="{B6387AA9-5777-4E73-911B-8F35DA5D3AE0}" destId="{28F68710-8ED0-4B0B-B0BE-3D5A8A85D211}" srcOrd="0" destOrd="0" presId="urn:microsoft.com/office/officeart/2005/8/layout/chevron2"/>
    <dgm:cxn modelId="{D452D769-4031-45DF-8679-71B4F97841FA}" type="presParOf" srcId="{B6387AA9-5777-4E73-911B-8F35DA5D3AE0}" destId="{238A7D8C-35DC-4EFB-9EDD-7120A8CF0F35}"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E95558-EC4E-4E40-AE57-EFCB62DADC62}">
      <dsp:nvSpPr>
        <dsp:cNvPr id="0" name=""/>
        <dsp:cNvSpPr/>
      </dsp:nvSpPr>
      <dsp:spPr>
        <a:xfrm rot="5400000">
          <a:off x="-114002" y="116401"/>
          <a:ext cx="760015" cy="532010"/>
        </a:xfrm>
        <a:prstGeom prst="chevron">
          <a:avLst/>
        </a:prstGeom>
        <a:solidFill>
          <a:srgbClr val="7D9050"/>
        </a:solidFill>
        <a:ln w="25400" cap="flat" cmpd="sng" algn="ctr">
          <a:solidFill>
            <a:srgbClr val="7D905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I </a:t>
          </a:r>
          <a:endParaRPr lang="en-US" sz="1500" kern="1200" dirty="0"/>
        </a:p>
      </dsp:txBody>
      <dsp:txXfrm rot="-5400000">
        <a:off x="1" y="268403"/>
        <a:ext cx="532010" cy="228005"/>
      </dsp:txXfrm>
    </dsp:sp>
    <dsp:sp modelId="{DBBA77AE-08C7-426E-A3AA-9CE7BF1F2C67}">
      <dsp:nvSpPr>
        <dsp:cNvPr id="0" name=""/>
        <dsp:cNvSpPr/>
      </dsp:nvSpPr>
      <dsp:spPr>
        <a:xfrm rot="5400000">
          <a:off x="4275964" y="-3741554"/>
          <a:ext cx="494010" cy="7981917"/>
        </a:xfrm>
        <a:prstGeom prst="round2SameRect">
          <a:avLst/>
        </a:prstGeom>
        <a:noFill/>
        <a:ln w="25400" cap="flat" cmpd="sng" algn="ctr">
          <a:solidFill>
            <a:srgbClr val="7D9050"/>
          </a:solidFill>
          <a:prstDash val="solid"/>
        </a:ln>
        <a:effectLst/>
      </dsp:spPr>
      <dsp:style>
        <a:lnRef idx="2">
          <a:scrgbClr r="0" g="0" b="0"/>
        </a:lnRef>
        <a:fillRef idx="1">
          <a:scrgbClr r="0" g="0" b="0"/>
        </a:fillRef>
        <a:effectRef idx="0">
          <a:scrgbClr r="0" g="0" b="0"/>
        </a:effectRef>
        <a:fontRef idx="minor"/>
      </dsp:style>
      <dsp:txBody>
        <a:bodyPr spcFirstLastPara="0" vert="horz" wrap="square" lIns="213360" tIns="19050" rIns="19050" bIns="19050" numCol="1" spcCol="1270" anchor="ctr" anchorCtr="0">
          <a:noAutofit/>
        </a:bodyPr>
        <a:lstStyle/>
        <a:p>
          <a:pPr marL="285750" lvl="1" indent="-285750" algn="l" defTabSz="1333500">
            <a:lnSpc>
              <a:spcPct val="90000"/>
            </a:lnSpc>
            <a:spcBef>
              <a:spcPct val="0"/>
            </a:spcBef>
            <a:spcAft>
              <a:spcPct val="15000"/>
            </a:spcAft>
            <a:buChar char="••"/>
          </a:pPr>
          <a:r>
            <a:rPr lang="en-US" sz="3000" kern="1200" dirty="0" smtClean="0"/>
            <a:t>Strategic leadership</a:t>
          </a:r>
          <a:endParaRPr lang="en-US" sz="3000" kern="1200" dirty="0"/>
        </a:p>
      </dsp:txBody>
      <dsp:txXfrm rot="-5400000">
        <a:off x="532011" y="26515"/>
        <a:ext cx="7957801" cy="445778"/>
      </dsp:txXfrm>
    </dsp:sp>
    <dsp:sp modelId="{F688DBB6-93EA-4708-AEB1-657BEA4D06DE}">
      <dsp:nvSpPr>
        <dsp:cNvPr id="0" name=""/>
        <dsp:cNvSpPr/>
      </dsp:nvSpPr>
      <dsp:spPr>
        <a:xfrm rot="5400000">
          <a:off x="-114002" y="776238"/>
          <a:ext cx="760015" cy="532010"/>
        </a:xfrm>
        <a:prstGeom prst="chevron">
          <a:avLst/>
        </a:prstGeom>
        <a:solidFill>
          <a:srgbClr val="7D9050"/>
        </a:solidFill>
        <a:ln w="25400" cap="flat" cmpd="sng" algn="ctr">
          <a:solidFill>
            <a:srgbClr val="7D905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II </a:t>
          </a:r>
          <a:endParaRPr lang="en-US" sz="1500" kern="1200" dirty="0"/>
        </a:p>
      </dsp:txBody>
      <dsp:txXfrm rot="-5400000">
        <a:off x="1" y="928240"/>
        <a:ext cx="532010" cy="228005"/>
      </dsp:txXfrm>
    </dsp:sp>
    <dsp:sp modelId="{43D738EA-DAA9-47D4-A00B-D56A51DAF1FF}">
      <dsp:nvSpPr>
        <dsp:cNvPr id="0" name=""/>
        <dsp:cNvSpPr/>
      </dsp:nvSpPr>
      <dsp:spPr>
        <a:xfrm rot="5400000">
          <a:off x="4275964" y="-3081717"/>
          <a:ext cx="494010" cy="7981917"/>
        </a:xfrm>
        <a:prstGeom prst="round2SameRect">
          <a:avLst/>
        </a:prstGeom>
        <a:solidFill>
          <a:schemeClr val="lt1">
            <a:alpha val="90000"/>
            <a:hueOff val="0"/>
            <a:satOff val="0"/>
            <a:lumOff val="0"/>
            <a:alphaOff val="0"/>
          </a:schemeClr>
        </a:solidFill>
        <a:ln w="25400" cap="flat" cmpd="sng" algn="ctr">
          <a:solidFill>
            <a:srgbClr val="7D9050"/>
          </a:solidFill>
          <a:prstDash val="solid"/>
        </a:ln>
        <a:effectLst/>
      </dsp:spPr>
      <dsp:style>
        <a:lnRef idx="2">
          <a:scrgbClr r="0" g="0" b="0"/>
        </a:lnRef>
        <a:fillRef idx="1">
          <a:scrgbClr r="0" g="0" b="0"/>
        </a:fillRef>
        <a:effectRef idx="0">
          <a:scrgbClr r="0" g="0" b="0"/>
        </a:effectRef>
        <a:fontRef idx="minor"/>
      </dsp:style>
      <dsp:txBody>
        <a:bodyPr spcFirstLastPara="0" vert="horz" wrap="square" lIns="213360" tIns="19050" rIns="19050" bIns="19050" numCol="1" spcCol="1270" anchor="ctr" anchorCtr="0">
          <a:noAutofit/>
        </a:bodyPr>
        <a:lstStyle/>
        <a:p>
          <a:pPr marL="285750" lvl="1" indent="-285750" algn="l" defTabSz="1333500">
            <a:lnSpc>
              <a:spcPct val="90000"/>
            </a:lnSpc>
            <a:spcBef>
              <a:spcPct val="0"/>
            </a:spcBef>
            <a:spcAft>
              <a:spcPct val="15000"/>
            </a:spcAft>
            <a:buChar char="••"/>
          </a:pPr>
          <a:r>
            <a:rPr lang="en-US" sz="3000" kern="1200" dirty="0" smtClean="0"/>
            <a:t>Instructional leadership</a:t>
          </a:r>
          <a:endParaRPr lang="en-US" sz="3000" kern="1200" dirty="0"/>
        </a:p>
      </dsp:txBody>
      <dsp:txXfrm rot="-5400000">
        <a:off x="532011" y="686352"/>
        <a:ext cx="7957801" cy="445778"/>
      </dsp:txXfrm>
    </dsp:sp>
    <dsp:sp modelId="{77699D98-BE56-4AE4-AAB8-5AE0D3CC5540}">
      <dsp:nvSpPr>
        <dsp:cNvPr id="0" name=""/>
        <dsp:cNvSpPr/>
      </dsp:nvSpPr>
      <dsp:spPr>
        <a:xfrm rot="5400000">
          <a:off x="-114002" y="1436075"/>
          <a:ext cx="760015" cy="532010"/>
        </a:xfrm>
        <a:prstGeom prst="chevron">
          <a:avLst/>
        </a:prstGeom>
        <a:solidFill>
          <a:srgbClr val="7D9050"/>
        </a:solidFill>
        <a:ln w="25400" cap="flat" cmpd="sng" algn="ctr">
          <a:solidFill>
            <a:srgbClr val="7D905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III</a:t>
          </a:r>
          <a:endParaRPr lang="en-US" sz="1500" kern="1200" dirty="0"/>
        </a:p>
      </dsp:txBody>
      <dsp:txXfrm rot="-5400000">
        <a:off x="1" y="1588077"/>
        <a:ext cx="532010" cy="228005"/>
      </dsp:txXfrm>
    </dsp:sp>
    <dsp:sp modelId="{43AFB227-2B02-46DA-B197-EE07AEE9A316}">
      <dsp:nvSpPr>
        <dsp:cNvPr id="0" name=""/>
        <dsp:cNvSpPr/>
      </dsp:nvSpPr>
      <dsp:spPr>
        <a:xfrm rot="5400000">
          <a:off x="4275964" y="-2421879"/>
          <a:ext cx="494010" cy="7981917"/>
        </a:xfrm>
        <a:prstGeom prst="round2SameRect">
          <a:avLst/>
        </a:prstGeom>
        <a:solidFill>
          <a:schemeClr val="lt1">
            <a:alpha val="90000"/>
            <a:hueOff val="0"/>
            <a:satOff val="0"/>
            <a:lumOff val="0"/>
            <a:alphaOff val="0"/>
          </a:schemeClr>
        </a:solidFill>
        <a:ln w="25400" cap="flat" cmpd="sng" algn="ctr">
          <a:solidFill>
            <a:srgbClr val="7D9050"/>
          </a:solidFill>
          <a:prstDash val="solid"/>
        </a:ln>
        <a:effectLst/>
      </dsp:spPr>
      <dsp:style>
        <a:lnRef idx="2">
          <a:scrgbClr r="0" g="0" b="0"/>
        </a:lnRef>
        <a:fillRef idx="1">
          <a:scrgbClr r="0" g="0" b="0"/>
        </a:fillRef>
        <a:effectRef idx="0">
          <a:scrgbClr r="0" g="0" b="0"/>
        </a:effectRef>
        <a:fontRef idx="minor"/>
      </dsp:style>
      <dsp:txBody>
        <a:bodyPr spcFirstLastPara="0" vert="horz" wrap="square" lIns="213360" tIns="19050" rIns="19050" bIns="19050" numCol="1" spcCol="1270" anchor="ctr" anchorCtr="0">
          <a:noAutofit/>
        </a:bodyPr>
        <a:lstStyle/>
        <a:p>
          <a:pPr marL="285750" lvl="1" indent="-285750" algn="l" defTabSz="1333500">
            <a:lnSpc>
              <a:spcPct val="90000"/>
            </a:lnSpc>
            <a:spcBef>
              <a:spcPct val="0"/>
            </a:spcBef>
            <a:spcAft>
              <a:spcPct val="15000"/>
            </a:spcAft>
            <a:buChar char="••"/>
          </a:pPr>
          <a:r>
            <a:rPr lang="en-US" sz="3000" kern="1200" dirty="0" smtClean="0"/>
            <a:t>School cultural and equity leadership</a:t>
          </a:r>
          <a:endParaRPr lang="en-US" sz="3000" kern="1200" dirty="0"/>
        </a:p>
      </dsp:txBody>
      <dsp:txXfrm rot="-5400000">
        <a:off x="532011" y="1346190"/>
        <a:ext cx="7957801" cy="445778"/>
      </dsp:txXfrm>
    </dsp:sp>
    <dsp:sp modelId="{5F265783-5DF1-4F64-A37E-1A1A913E5E53}">
      <dsp:nvSpPr>
        <dsp:cNvPr id="0" name=""/>
        <dsp:cNvSpPr/>
      </dsp:nvSpPr>
      <dsp:spPr>
        <a:xfrm rot="5400000">
          <a:off x="-114002" y="2095913"/>
          <a:ext cx="760015" cy="532010"/>
        </a:xfrm>
        <a:prstGeom prst="chevron">
          <a:avLst/>
        </a:prstGeom>
        <a:solidFill>
          <a:srgbClr val="7D9050"/>
        </a:solidFill>
        <a:ln w="25400" cap="flat" cmpd="sng" algn="ctr">
          <a:solidFill>
            <a:srgbClr val="7D905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IV</a:t>
          </a:r>
          <a:endParaRPr lang="en-US" sz="1500" kern="1200" dirty="0"/>
        </a:p>
      </dsp:txBody>
      <dsp:txXfrm rot="-5400000">
        <a:off x="1" y="2247915"/>
        <a:ext cx="532010" cy="228005"/>
      </dsp:txXfrm>
    </dsp:sp>
    <dsp:sp modelId="{06BEFD3E-5BC0-4152-B758-FB11ED5F73AE}">
      <dsp:nvSpPr>
        <dsp:cNvPr id="0" name=""/>
        <dsp:cNvSpPr/>
      </dsp:nvSpPr>
      <dsp:spPr>
        <a:xfrm rot="5400000">
          <a:off x="4275964" y="-1762042"/>
          <a:ext cx="494010" cy="7981917"/>
        </a:xfrm>
        <a:prstGeom prst="round2SameRect">
          <a:avLst/>
        </a:prstGeom>
        <a:solidFill>
          <a:schemeClr val="lt1">
            <a:alpha val="90000"/>
            <a:hueOff val="0"/>
            <a:satOff val="0"/>
            <a:lumOff val="0"/>
            <a:alphaOff val="0"/>
          </a:schemeClr>
        </a:solidFill>
        <a:ln w="25400" cap="flat" cmpd="sng" algn="ctr">
          <a:solidFill>
            <a:srgbClr val="7D9050"/>
          </a:solidFill>
          <a:prstDash val="solid"/>
        </a:ln>
        <a:effectLst/>
      </dsp:spPr>
      <dsp:style>
        <a:lnRef idx="2">
          <a:scrgbClr r="0" g="0" b="0"/>
        </a:lnRef>
        <a:fillRef idx="1">
          <a:scrgbClr r="0" g="0" b="0"/>
        </a:fillRef>
        <a:effectRef idx="0">
          <a:scrgbClr r="0" g="0" b="0"/>
        </a:effectRef>
        <a:fontRef idx="minor"/>
      </dsp:style>
      <dsp:txBody>
        <a:bodyPr spcFirstLastPara="0" vert="horz" wrap="square" lIns="213360" tIns="19050" rIns="19050" bIns="19050" numCol="1" spcCol="1270" anchor="ctr" anchorCtr="0">
          <a:noAutofit/>
        </a:bodyPr>
        <a:lstStyle/>
        <a:p>
          <a:pPr marL="285750" lvl="1" indent="-285750" algn="l" defTabSz="1333500">
            <a:lnSpc>
              <a:spcPct val="90000"/>
            </a:lnSpc>
            <a:spcBef>
              <a:spcPct val="0"/>
            </a:spcBef>
            <a:spcAft>
              <a:spcPct val="15000"/>
            </a:spcAft>
            <a:buChar char="••"/>
          </a:pPr>
          <a:r>
            <a:rPr lang="en-US" sz="3000" kern="1200" dirty="0" smtClean="0"/>
            <a:t>Human resource leadership</a:t>
          </a:r>
          <a:endParaRPr lang="en-US" sz="3000" kern="1200" dirty="0"/>
        </a:p>
      </dsp:txBody>
      <dsp:txXfrm rot="-5400000">
        <a:off x="532011" y="2006027"/>
        <a:ext cx="7957801" cy="445778"/>
      </dsp:txXfrm>
    </dsp:sp>
    <dsp:sp modelId="{9FB6CA19-6EBC-433F-9398-3D9EA1DBA009}">
      <dsp:nvSpPr>
        <dsp:cNvPr id="0" name=""/>
        <dsp:cNvSpPr/>
      </dsp:nvSpPr>
      <dsp:spPr>
        <a:xfrm rot="5400000">
          <a:off x="-114002" y="2755750"/>
          <a:ext cx="760015" cy="532010"/>
        </a:xfrm>
        <a:prstGeom prst="chevron">
          <a:avLst/>
        </a:prstGeom>
        <a:solidFill>
          <a:srgbClr val="7D9050"/>
        </a:solidFill>
        <a:ln w="25400" cap="flat" cmpd="sng" algn="ctr">
          <a:solidFill>
            <a:srgbClr val="7D905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V</a:t>
          </a:r>
          <a:endParaRPr lang="en-US" sz="1500" kern="1200" dirty="0"/>
        </a:p>
      </dsp:txBody>
      <dsp:txXfrm rot="-5400000">
        <a:off x="1" y="2907752"/>
        <a:ext cx="532010" cy="228005"/>
      </dsp:txXfrm>
    </dsp:sp>
    <dsp:sp modelId="{92220A31-E435-4BBA-8478-AFB6FF29DF7C}">
      <dsp:nvSpPr>
        <dsp:cNvPr id="0" name=""/>
        <dsp:cNvSpPr/>
      </dsp:nvSpPr>
      <dsp:spPr>
        <a:xfrm rot="5400000">
          <a:off x="4275964" y="-1102205"/>
          <a:ext cx="494010" cy="7981917"/>
        </a:xfrm>
        <a:prstGeom prst="round2SameRect">
          <a:avLst/>
        </a:prstGeom>
        <a:solidFill>
          <a:schemeClr val="lt1">
            <a:alpha val="90000"/>
            <a:hueOff val="0"/>
            <a:satOff val="0"/>
            <a:lumOff val="0"/>
            <a:alphaOff val="0"/>
          </a:schemeClr>
        </a:solidFill>
        <a:ln w="25400" cap="flat" cmpd="sng" algn="ctr">
          <a:solidFill>
            <a:srgbClr val="7D9050"/>
          </a:solidFill>
          <a:prstDash val="solid"/>
        </a:ln>
        <a:effectLst/>
      </dsp:spPr>
      <dsp:style>
        <a:lnRef idx="2">
          <a:scrgbClr r="0" g="0" b="0"/>
        </a:lnRef>
        <a:fillRef idx="1">
          <a:scrgbClr r="0" g="0" b="0"/>
        </a:fillRef>
        <a:effectRef idx="0">
          <a:scrgbClr r="0" g="0" b="0"/>
        </a:effectRef>
        <a:fontRef idx="minor"/>
      </dsp:style>
      <dsp:txBody>
        <a:bodyPr spcFirstLastPara="0" vert="horz" wrap="square" lIns="213360" tIns="19050" rIns="19050" bIns="19050" numCol="1" spcCol="1270" anchor="ctr" anchorCtr="0">
          <a:noAutofit/>
        </a:bodyPr>
        <a:lstStyle/>
        <a:p>
          <a:pPr marL="285750" lvl="1" indent="-285750" algn="l" defTabSz="1333500">
            <a:lnSpc>
              <a:spcPct val="90000"/>
            </a:lnSpc>
            <a:spcBef>
              <a:spcPct val="0"/>
            </a:spcBef>
            <a:spcAft>
              <a:spcPct val="15000"/>
            </a:spcAft>
            <a:buChar char="••"/>
          </a:pPr>
          <a:r>
            <a:rPr lang="en-US" sz="3000" kern="1200" dirty="0" smtClean="0"/>
            <a:t>Managerial leadership</a:t>
          </a:r>
          <a:endParaRPr lang="en-US" sz="3000" kern="1200" dirty="0"/>
        </a:p>
      </dsp:txBody>
      <dsp:txXfrm rot="-5400000">
        <a:off x="532011" y="2665864"/>
        <a:ext cx="7957801" cy="445778"/>
      </dsp:txXfrm>
    </dsp:sp>
    <dsp:sp modelId="{28F68710-8ED0-4B0B-B0BE-3D5A8A85D211}">
      <dsp:nvSpPr>
        <dsp:cNvPr id="0" name=""/>
        <dsp:cNvSpPr/>
      </dsp:nvSpPr>
      <dsp:spPr>
        <a:xfrm rot="5400000">
          <a:off x="-114002" y="3415587"/>
          <a:ext cx="760015" cy="532010"/>
        </a:xfrm>
        <a:prstGeom prst="chevron">
          <a:avLst/>
        </a:prstGeom>
        <a:solidFill>
          <a:srgbClr val="7D9050"/>
        </a:solidFill>
        <a:ln w="25400" cap="flat" cmpd="sng" algn="ctr">
          <a:solidFill>
            <a:srgbClr val="7D905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VI</a:t>
          </a:r>
          <a:endParaRPr lang="en-US" sz="1500" kern="1200" dirty="0"/>
        </a:p>
      </dsp:txBody>
      <dsp:txXfrm rot="-5400000">
        <a:off x="1" y="3567589"/>
        <a:ext cx="532010" cy="228005"/>
      </dsp:txXfrm>
    </dsp:sp>
    <dsp:sp modelId="{238A7D8C-35DC-4EFB-9EDD-7120A8CF0F35}">
      <dsp:nvSpPr>
        <dsp:cNvPr id="0" name=""/>
        <dsp:cNvSpPr/>
      </dsp:nvSpPr>
      <dsp:spPr>
        <a:xfrm rot="5400000">
          <a:off x="4275964" y="-442368"/>
          <a:ext cx="494010" cy="7981917"/>
        </a:xfrm>
        <a:prstGeom prst="round2SameRect">
          <a:avLst/>
        </a:prstGeom>
        <a:solidFill>
          <a:schemeClr val="lt1">
            <a:alpha val="90000"/>
            <a:hueOff val="0"/>
            <a:satOff val="0"/>
            <a:lumOff val="0"/>
            <a:alphaOff val="0"/>
          </a:schemeClr>
        </a:solidFill>
        <a:ln w="25400" cap="flat" cmpd="sng" algn="ctr">
          <a:solidFill>
            <a:srgbClr val="7D9050"/>
          </a:solidFill>
          <a:prstDash val="solid"/>
        </a:ln>
        <a:effectLst/>
      </dsp:spPr>
      <dsp:style>
        <a:lnRef idx="2">
          <a:scrgbClr r="0" g="0" b="0"/>
        </a:lnRef>
        <a:fillRef idx="1">
          <a:scrgbClr r="0" g="0" b="0"/>
        </a:fillRef>
        <a:effectRef idx="0">
          <a:scrgbClr r="0" g="0" b="0"/>
        </a:effectRef>
        <a:fontRef idx="minor"/>
      </dsp:style>
      <dsp:txBody>
        <a:bodyPr spcFirstLastPara="0" vert="horz" wrap="square" lIns="213360" tIns="19050" rIns="19050" bIns="19050" numCol="1" spcCol="1270" anchor="ctr" anchorCtr="0">
          <a:noAutofit/>
        </a:bodyPr>
        <a:lstStyle/>
        <a:p>
          <a:pPr marL="285750" lvl="1" indent="-285750" algn="l" defTabSz="1333500">
            <a:lnSpc>
              <a:spcPct val="90000"/>
            </a:lnSpc>
            <a:spcBef>
              <a:spcPct val="0"/>
            </a:spcBef>
            <a:spcAft>
              <a:spcPct val="15000"/>
            </a:spcAft>
            <a:buChar char="••"/>
          </a:pPr>
          <a:r>
            <a:rPr lang="en-US" sz="3000" kern="1200" dirty="0" smtClean="0"/>
            <a:t>External development leadership</a:t>
          </a:r>
          <a:endParaRPr lang="en-US" sz="3000" kern="1200" dirty="0"/>
        </a:p>
      </dsp:txBody>
      <dsp:txXfrm rot="-5400000">
        <a:off x="532011" y="3325701"/>
        <a:ext cx="7957801" cy="445778"/>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5759B6-C6B5-1944-9499-DD9FFADCDA5C}" type="datetimeFigureOut">
              <a:t>8/18/2014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AF8A1E-8137-6C47-8C7B-3F3E37866B01}" type="slidenum">
              <a:t>‹#›</a:t>
            </a:fld>
            <a:endParaRPr lang="en-US"/>
          </a:p>
        </p:txBody>
      </p:sp>
    </p:spTree>
    <p:extLst>
      <p:ext uri="{BB962C8B-B14F-4D97-AF65-F5344CB8AC3E}">
        <p14:creationId xmlns:p14="http://schemas.microsoft.com/office/powerpoint/2010/main" val="417676994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57A3DA-8E4B-4137-ADAB-289E41CFE170}" type="slidenum">
              <a:rPr lang="en-US" smtClean="0"/>
              <a:pPr/>
              <a:t>1</a:t>
            </a:fld>
            <a:endParaRPr lang="en-US"/>
          </a:p>
        </p:txBody>
      </p:sp>
    </p:spTree>
    <p:extLst>
      <p:ext uri="{BB962C8B-B14F-4D97-AF65-F5344CB8AC3E}">
        <p14:creationId xmlns:p14="http://schemas.microsoft.com/office/powerpoint/2010/main" val="28540679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57A3DA-8E4B-4137-ADAB-289E41CFE170}" type="slidenum">
              <a:rPr lang="en-US" smtClean="0"/>
              <a:pPr/>
              <a:t>13</a:t>
            </a:fld>
            <a:endParaRPr lang="en-US"/>
          </a:p>
        </p:txBody>
      </p:sp>
    </p:spTree>
    <p:extLst>
      <p:ext uri="{BB962C8B-B14F-4D97-AF65-F5344CB8AC3E}">
        <p14:creationId xmlns:p14="http://schemas.microsoft.com/office/powerpoint/2010/main" val="5004380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614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spcBef>
                <a:spcPct val="0"/>
              </a:spcBef>
            </a:pPr>
            <a:r>
              <a:rPr lang="en-US" dirty="0" smtClean="0">
                <a:latin typeface="Arial" charset="0"/>
                <a:ea typeface="ＭＳ Ｐゴシック" charset="0"/>
                <a:cs typeface="ＭＳ Ｐゴシック" charset="0"/>
              </a:rPr>
              <a:t>This presentation is intended to be used as an introduction</a:t>
            </a:r>
            <a:r>
              <a:rPr lang="en-US" baseline="0" dirty="0" smtClean="0">
                <a:latin typeface="Arial" charset="0"/>
                <a:ea typeface="ＭＳ Ｐゴシック" charset="0"/>
                <a:cs typeface="ＭＳ Ｐゴシック" charset="0"/>
              </a:rPr>
              <a:t> for principals </a:t>
            </a:r>
            <a:r>
              <a:rPr lang="en-US" baseline="0" dirty="0" smtClean="0">
                <a:solidFill>
                  <a:srgbClr val="FF0000"/>
                </a:solidFill>
                <a:latin typeface="Arial" charset="0"/>
                <a:ea typeface="ＭＳ Ｐゴシック" charset="0"/>
                <a:cs typeface="ＭＳ Ｐゴシック" charset="0"/>
              </a:rPr>
              <a:t>who</a:t>
            </a:r>
            <a:r>
              <a:rPr lang="en-US" baseline="0" dirty="0" smtClean="0">
                <a:latin typeface="Arial" charset="0"/>
                <a:ea typeface="ＭＳ Ｐゴシック" charset="0"/>
                <a:cs typeface="ＭＳ Ｐゴシック" charset="0"/>
              </a:rPr>
              <a:t> are going to participate in survey administration. It is meant to be customized for district or school use. </a:t>
            </a:r>
          </a:p>
        </p:txBody>
      </p:sp>
      <p:sp>
        <p:nvSpPr>
          <p:cNvPr id="614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09" indent="-285734" eaLnBrk="0" hangingPunct="0">
              <a:defRPr sz="2400">
                <a:solidFill>
                  <a:schemeClr val="tx1"/>
                </a:solidFill>
                <a:latin typeface="Arial" charset="0"/>
                <a:ea typeface="ＭＳ Ｐゴシック" charset="0"/>
                <a:cs typeface="ＭＳ Ｐゴシック" charset="0"/>
              </a:defRPr>
            </a:lvl2pPr>
            <a:lvl3pPr marL="1142937" indent="-228587" eaLnBrk="0" hangingPunct="0">
              <a:defRPr sz="2400">
                <a:solidFill>
                  <a:schemeClr val="tx1"/>
                </a:solidFill>
                <a:latin typeface="Arial" charset="0"/>
                <a:ea typeface="ＭＳ Ｐゴシック" charset="0"/>
                <a:cs typeface="ＭＳ Ｐゴシック" charset="0"/>
              </a:defRPr>
            </a:lvl3pPr>
            <a:lvl4pPr marL="1600112" indent="-228587" eaLnBrk="0" hangingPunct="0">
              <a:defRPr sz="2400">
                <a:solidFill>
                  <a:schemeClr val="tx1"/>
                </a:solidFill>
                <a:latin typeface="Arial" charset="0"/>
                <a:ea typeface="ＭＳ Ｐゴシック" charset="0"/>
                <a:cs typeface="ＭＳ Ｐゴシック" charset="0"/>
              </a:defRPr>
            </a:lvl4pPr>
            <a:lvl5pPr marL="2057287" indent="-228587" eaLnBrk="0" hangingPunct="0">
              <a:defRPr sz="2400">
                <a:solidFill>
                  <a:schemeClr val="tx1"/>
                </a:solidFill>
                <a:latin typeface="Arial" charset="0"/>
                <a:ea typeface="ＭＳ Ｐゴシック" charset="0"/>
                <a:cs typeface="ＭＳ Ｐゴシック" charset="0"/>
              </a:defRPr>
            </a:lvl5pPr>
            <a:lvl6pPr marL="2514461" indent="-228587"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635" indent="-228587"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8810" indent="-228587"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5985" indent="-228587"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fld id="{F9FE5F65-3B51-3547-9A06-C8F4D46D2D34}" type="slidenum">
              <a:rPr lang="en-US" sz="1200">
                <a:solidFill>
                  <a:prstClr val="black"/>
                </a:solidFill>
              </a:rPr>
              <a:pPr eaLnBrk="1" hangingPunct="1"/>
              <a:t>2</a:t>
            </a:fld>
            <a:endParaRPr lang="en-US" sz="120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you introduce yourself to the principals, share an anecdote about a time when you received feedback from a teacher and how you acted on it. Then give the principals a few minutes to think about a time when they received teacher feedback and how they responded. Ask them to share their insights with a partner.</a:t>
            </a:r>
          </a:p>
        </p:txBody>
      </p:sp>
      <p:sp>
        <p:nvSpPr>
          <p:cNvPr id="4" name="Slide Number Placeholder 3"/>
          <p:cNvSpPr>
            <a:spLocks noGrp="1"/>
          </p:cNvSpPr>
          <p:nvPr>
            <p:ph type="sldNum" sz="quarter" idx="10"/>
          </p:nvPr>
        </p:nvSpPr>
        <p:spPr/>
        <p:txBody>
          <a:bodyPr/>
          <a:lstStyle/>
          <a:p>
            <a:fld id="{A457A3DA-8E4B-4137-ADAB-289E41CFE170}" type="slidenum">
              <a:rPr lang="en-US" smtClean="0"/>
              <a:pPr/>
              <a:t>3</a:t>
            </a:fld>
            <a:endParaRPr lang="en-US"/>
          </a:p>
        </p:txBody>
      </p:sp>
    </p:spTree>
    <p:extLst>
      <p:ext uri="{BB962C8B-B14F-4D97-AF65-F5344CB8AC3E}">
        <p14:creationId xmlns:p14="http://schemas.microsoft.com/office/powerpoint/2010/main" val="20042135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57A3DA-8E4B-4137-ADAB-289E41CFE170}" type="slidenum">
              <a:rPr lang="en-US" smtClean="0"/>
              <a:pPr/>
              <a:t>4</a:t>
            </a:fld>
            <a:endParaRPr lang="en-US"/>
          </a:p>
        </p:txBody>
      </p:sp>
    </p:spTree>
    <p:extLst>
      <p:ext uri="{BB962C8B-B14F-4D97-AF65-F5344CB8AC3E}">
        <p14:creationId xmlns:p14="http://schemas.microsoft.com/office/powerpoint/2010/main" val="24789675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0242"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dirty="0">
              <a:latin typeface="Arial"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0242"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dirty="0">
              <a:latin typeface="Arial"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a:t>
            </a:r>
            <a:r>
              <a:rPr lang="en-US" baseline="0" dirty="0" smtClean="0"/>
              <a:t> you get to this slide, distribute copies of the survey to all attendees along with highlighters in three colors. Have participants read the survey to themselves and highlight the items for each prompt. </a:t>
            </a:r>
          </a:p>
          <a:p>
            <a:endParaRPr lang="en-US" baseline="0" dirty="0" smtClean="0"/>
          </a:p>
          <a:p>
            <a:r>
              <a:rPr lang="en-US" baseline="0" dirty="0" smtClean="0"/>
              <a:t>After participants are finished, facilitate a conversation about the trends that emerge.  Ask participants what trends they notice, and ask for volunteers to explain why they picked the questions they did.  Keep a positive tone and focus for this conversation.  Allow honest discussion of the questions that participants are skeptical about, but ask for counterexamples of how those questions can give valuable feedback.  Be prepared with your own counterexamples if attendees do not volunteer examples.</a:t>
            </a:r>
          </a:p>
          <a:p>
            <a:endParaRPr lang="en-US" baseline="0" dirty="0" smtClean="0"/>
          </a:p>
          <a:p>
            <a:r>
              <a:rPr lang="en-US" baseline="0" dirty="0" smtClean="0"/>
              <a:t> </a:t>
            </a:r>
          </a:p>
        </p:txBody>
      </p:sp>
      <p:sp>
        <p:nvSpPr>
          <p:cNvPr id="4" name="Slide Number Placeholder 3"/>
          <p:cNvSpPr>
            <a:spLocks noGrp="1"/>
          </p:cNvSpPr>
          <p:nvPr>
            <p:ph type="sldNum" sz="quarter" idx="10"/>
          </p:nvPr>
        </p:nvSpPr>
        <p:spPr/>
        <p:txBody>
          <a:bodyPr/>
          <a:lstStyle/>
          <a:p>
            <a:fld id="{A457A3DA-8E4B-4137-ADAB-289E41CFE170}" type="slidenum">
              <a:rPr lang="en-US" smtClean="0"/>
              <a:pPr/>
              <a:t>9</a:t>
            </a:fld>
            <a:endParaRPr lang="en-US"/>
          </a:p>
        </p:txBody>
      </p:sp>
    </p:spTree>
    <p:extLst>
      <p:ext uri="{BB962C8B-B14F-4D97-AF65-F5344CB8AC3E}">
        <p14:creationId xmlns:p14="http://schemas.microsoft.com/office/powerpoint/2010/main" val="4906576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50">
              <a:defRPr/>
            </a:pPr>
            <a:r>
              <a:rPr lang="en-US" dirty="0" smtClean="0"/>
              <a:t>[THIS SLIDE SHOULD BE CUSTOMIZED TO REFLECT THE PROCESS IN YOUR DISTRICT.]</a:t>
            </a:r>
          </a:p>
          <a:p>
            <a:endParaRPr lang="en-US" dirty="0"/>
          </a:p>
        </p:txBody>
      </p:sp>
      <p:sp>
        <p:nvSpPr>
          <p:cNvPr id="4" name="Slide Number Placeholder 3"/>
          <p:cNvSpPr>
            <a:spLocks noGrp="1"/>
          </p:cNvSpPr>
          <p:nvPr>
            <p:ph type="sldNum" sz="quarter" idx="10"/>
          </p:nvPr>
        </p:nvSpPr>
        <p:spPr/>
        <p:txBody>
          <a:bodyPr/>
          <a:lstStyle/>
          <a:p>
            <a:fld id="{A457A3DA-8E4B-4137-ADAB-289E41CFE170}" type="slidenum">
              <a:rPr lang="en-US" smtClean="0"/>
              <a:pPr/>
              <a:t>10</a:t>
            </a:fld>
            <a:endParaRPr lang="en-US"/>
          </a:p>
        </p:txBody>
      </p:sp>
    </p:spTree>
    <p:extLst>
      <p:ext uri="{BB962C8B-B14F-4D97-AF65-F5344CB8AC3E}">
        <p14:creationId xmlns:p14="http://schemas.microsoft.com/office/powerpoint/2010/main" val="14638404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50">
              <a:defRPr/>
            </a:pPr>
            <a:r>
              <a:rPr lang="en-US" dirty="0" smtClean="0"/>
              <a:t>[THIS SLIDE SHOULD BE CUSTOMIZED TO REFLECT THE PROCESS IN YOUR DISTRICT.]</a:t>
            </a:r>
          </a:p>
          <a:p>
            <a:endParaRPr lang="en-US" dirty="0"/>
          </a:p>
        </p:txBody>
      </p:sp>
      <p:sp>
        <p:nvSpPr>
          <p:cNvPr id="4" name="Slide Number Placeholder 3"/>
          <p:cNvSpPr>
            <a:spLocks noGrp="1"/>
          </p:cNvSpPr>
          <p:nvPr>
            <p:ph type="sldNum" sz="quarter" idx="10"/>
          </p:nvPr>
        </p:nvSpPr>
        <p:spPr/>
        <p:txBody>
          <a:bodyPr/>
          <a:lstStyle/>
          <a:p>
            <a:fld id="{A457A3DA-8E4B-4137-ADAB-289E41CFE170}" type="slidenum">
              <a:rPr lang="en-US" smtClean="0"/>
              <a:pPr/>
              <a:t>11</a:t>
            </a:fld>
            <a:endParaRPr lang="en-US"/>
          </a:p>
        </p:txBody>
      </p:sp>
    </p:spTree>
    <p:extLst>
      <p:ext uri="{BB962C8B-B14F-4D97-AF65-F5344CB8AC3E}">
        <p14:creationId xmlns:p14="http://schemas.microsoft.com/office/powerpoint/2010/main" val="65601319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 name="Picture 9" descr="GreenBar.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87" y="4797552"/>
            <a:ext cx="9144000" cy="2060448"/>
          </a:xfrm>
          <a:prstGeom prst="rect">
            <a:avLst/>
          </a:prstGeom>
        </p:spPr>
      </p:pic>
      <p:sp>
        <p:nvSpPr>
          <p:cNvPr id="2" name="Title 1"/>
          <p:cNvSpPr>
            <a:spLocks noGrp="1"/>
          </p:cNvSpPr>
          <p:nvPr>
            <p:ph type="ctrTitle"/>
          </p:nvPr>
        </p:nvSpPr>
        <p:spPr>
          <a:xfrm>
            <a:off x="685800" y="5146555"/>
            <a:ext cx="7772400" cy="492245"/>
          </a:xfrm>
        </p:spPr>
        <p:txBody>
          <a:bodyPr>
            <a:normAutofit/>
          </a:bodyPr>
          <a:lstStyle>
            <a:lvl1pPr algn="ctr">
              <a:defRPr sz="2400"/>
            </a:lvl1pPr>
          </a:lstStyle>
          <a:p>
            <a:r>
              <a:rPr lang="en-US"/>
              <a:t>Click to edit Master title style</a:t>
            </a:r>
          </a:p>
        </p:txBody>
      </p:sp>
      <p:sp>
        <p:nvSpPr>
          <p:cNvPr id="3" name="Subtitle 2"/>
          <p:cNvSpPr>
            <a:spLocks noGrp="1"/>
          </p:cNvSpPr>
          <p:nvPr>
            <p:ph type="subTitle" idx="1"/>
          </p:nvPr>
        </p:nvSpPr>
        <p:spPr>
          <a:xfrm>
            <a:off x="1371600" y="5627562"/>
            <a:ext cx="6400800" cy="492245"/>
          </a:xfrm>
        </p:spPr>
        <p:txBody>
          <a:bodyPr>
            <a:normAutofit/>
          </a:bodyPr>
          <a:lstStyle>
            <a:lvl1pPr marL="0" indent="0" algn="ctr">
              <a:buNone/>
              <a:defRPr sz="24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8" name="Picture 7" descr="LogoLarg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262171" y="744456"/>
            <a:ext cx="2919055" cy="3502865"/>
          </a:xfrm>
          <a:prstGeom prst="rect">
            <a:avLst/>
          </a:prstGeom>
        </p:spPr>
      </p:pic>
    </p:spTree>
    <p:extLst>
      <p:ext uri="{BB962C8B-B14F-4D97-AF65-F5344CB8AC3E}">
        <p14:creationId xmlns:p14="http://schemas.microsoft.com/office/powerpoint/2010/main" val="2517430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18884271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solidFill>
                  <a:schemeClr val="tx2"/>
                </a:solidFill>
                <a:latin typeface="Arial"/>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600200"/>
            <a:ext cx="8229600" cy="4312919"/>
          </a:xfrm>
          <a:prstGeom prst="rect">
            <a:avLst/>
          </a:prstGeom>
        </p:spPr>
        <p:txBody>
          <a:bodyPr vert="horz"/>
          <a:lstStyle>
            <a:lvl1pPr>
              <a:defRPr>
                <a:solidFill>
                  <a:schemeClr val="tx2"/>
                </a:solidFill>
                <a:latin typeface="Arial"/>
              </a:defRPr>
            </a:lvl1pPr>
            <a:lvl2pPr>
              <a:defRPr>
                <a:solidFill>
                  <a:schemeClr val="tx2"/>
                </a:solidFill>
                <a:latin typeface="Arial"/>
              </a:defRPr>
            </a:lvl2pPr>
            <a:lvl3pPr>
              <a:defRPr>
                <a:solidFill>
                  <a:schemeClr val="tx2"/>
                </a:solidFill>
                <a:latin typeface="Arial"/>
              </a:defRPr>
            </a:lvl3pPr>
            <a:lvl4pPr>
              <a:defRPr>
                <a:solidFill>
                  <a:schemeClr val="tx2"/>
                </a:solidFill>
                <a:latin typeface="Arial"/>
              </a:defRPr>
            </a:lvl4pPr>
            <a:lvl5pPr>
              <a:defRPr>
                <a:solidFill>
                  <a:schemeClr val="tx2"/>
                </a:solidFill>
                <a:latin typeface="Aria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31875341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a:defRPr>
            </a:lvl1pPr>
          </a:lstStyle>
          <a:p>
            <a:r>
              <a:rPr lang="en-US" smtClean="0"/>
              <a:t>Click to edit Master title style</a:t>
            </a:r>
            <a:endParaRPr lang="en-US" dirty="0"/>
          </a:p>
        </p:txBody>
      </p:sp>
    </p:spTree>
    <p:extLst>
      <p:ext uri="{BB962C8B-B14F-4D97-AF65-F5344CB8AC3E}">
        <p14:creationId xmlns:p14="http://schemas.microsoft.com/office/powerpoint/2010/main" val="1553433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4" name="Picture 3" descr="PurpleBar.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797552"/>
            <a:ext cx="9144000" cy="2060448"/>
          </a:xfrm>
          <a:prstGeom prst="rect">
            <a:avLst/>
          </a:prstGeom>
        </p:spPr>
      </p:pic>
      <p:sp>
        <p:nvSpPr>
          <p:cNvPr id="2" name="Title 1"/>
          <p:cNvSpPr>
            <a:spLocks noGrp="1"/>
          </p:cNvSpPr>
          <p:nvPr>
            <p:ph type="ctrTitle"/>
          </p:nvPr>
        </p:nvSpPr>
        <p:spPr>
          <a:xfrm>
            <a:off x="685800" y="5146555"/>
            <a:ext cx="7772400" cy="492245"/>
          </a:xfrm>
        </p:spPr>
        <p:txBody>
          <a:bodyPr>
            <a:normAutofit/>
          </a:bodyPr>
          <a:lstStyle>
            <a:lvl1pPr algn="ctr">
              <a:defRPr sz="2400"/>
            </a:lvl1pPr>
          </a:lstStyle>
          <a:p>
            <a:r>
              <a:rPr lang="en-US"/>
              <a:t>Click to edit Master title style</a:t>
            </a:r>
          </a:p>
        </p:txBody>
      </p:sp>
      <p:sp>
        <p:nvSpPr>
          <p:cNvPr id="3" name="Subtitle 2"/>
          <p:cNvSpPr>
            <a:spLocks noGrp="1"/>
          </p:cNvSpPr>
          <p:nvPr>
            <p:ph type="subTitle" idx="1"/>
          </p:nvPr>
        </p:nvSpPr>
        <p:spPr>
          <a:xfrm>
            <a:off x="1371600" y="5627562"/>
            <a:ext cx="6400800" cy="492245"/>
          </a:xfrm>
        </p:spPr>
        <p:txBody>
          <a:bodyPr>
            <a:normAutofit/>
          </a:bodyPr>
          <a:lstStyle>
            <a:lvl1pPr marL="0" indent="0" algn="ctr">
              <a:buNone/>
              <a:defRPr sz="24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8" name="Picture 7" descr="LogoLarg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262171" y="744456"/>
            <a:ext cx="2919055" cy="3502865"/>
          </a:xfrm>
          <a:prstGeom prst="rect">
            <a:avLst/>
          </a:prstGeom>
        </p:spPr>
      </p:pic>
    </p:spTree>
    <p:extLst>
      <p:ext uri="{BB962C8B-B14F-4D97-AF65-F5344CB8AC3E}">
        <p14:creationId xmlns:p14="http://schemas.microsoft.com/office/powerpoint/2010/main" val="1695936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pic>
        <p:nvPicPr>
          <p:cNvPr id="6" name="Picture 5" descr="GreenBG.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587444" y="1292372"/>
            <a:ext cx="8234845" cy="2933122"/>
          </a:xfrm>
        </p:spPr>
        <p:txBody>
          <a:bodyPr lIns="0" tIns="0" rIns="0" bIns="0" anchor="t">
            <a:noAutofit/>
          </a:bodyPr>
          <a:lstStyle>
            <a:lvl1pPr algn="l">
              <a:lnSpc>
                <a:spcPct val="85000"/>
              </a:lnSpc>
              <a:defRPr sz="7000" b="1" cap="all"/>
            </a:lvl1pPr>
          </a:lstStyle>
          <a:p>
            <a:r>
              <a:rPr lang="en-US"/>
              <a:t>Click to edit Master title style</a:t>
            </a:r>
          </a:p>
        </p:txBody>
      </p:sp>
      <p:sp>
        <p:nvSpPr>
          <p:cNvPr id="3" name="Text Placeholder 2"/>
          <p:cNvSpPr>
            <a:spLocks noGrp="1"/>
          </p:cNvSpPr>
          <p:nvPr>
            <p:ph type="body" idx="1"/>
          </p:nvPr>
        </p:nvSpPr>
        <p:spPr>
          <a:xfrm>
            <a:off x="587443" y="4204616"/>
            <a:ext cx="8234845" cy="698354"/>
          </a:xfrm>
        </p:spPr>
        <p:txBody>
          <a:bodyPr anchor="t">
            <a:normAutofit/>
          </a:bodyPr>
          <a:lstStyle>
            <a:lvl1pPr marL="0" indent="0">
              <a:buNone/>
              <a:defRPr sz="37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pic>
        <p:nvPicPr>
          <p:cNvPr id="9" name="Picture 8" descr="CEI_LogoRevWhite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10594" y="5815461"/>
            <a:ext cx="727075" cy="958850"/>
          </a:xfrm>
          <a:prstGeom prst="rect">
            <a:avLst/>
          </a:prstGeom>
        </p:spPr>
      </p:pic>
    </p:spTree>
    <p:extLst>
      <p:ext uri="{BB962C8B-B14F-4D97-AF65-F5344CB8AC3E}">
        <p14:creationId xmlns:p14="http://schemas.microsoft.com/office/powerpoint/2010/main" val="2694630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PurpleBG.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587444" y="1292372"/>
            <a:ext cx="8234845" cy="2933122"/>
          </a:xfrm>
        </p:spPr>
        <p:txBody>
          <a:bodyPr lIns="0" tIns="0" rIns="0" bIns="0" anchor="t">
            <a:noAutofit/>
          </a:bodyPr>
          <a:lstStyle>
            <a:lvl1pPr algn="l">
              <a:lnSpc>
                <a:spcPct val="85000"/>
              </a:lnSpc>
              <a:defRPr sz="7000" b="1" cap="all"/>
            </a:lvl1pPr>
          </a:lstStyle>
          <a:p>
            <a:r>
              <a:rPr lang="en-US"/>
              <a:t>Click to edit Master title style</a:t>
            </a:r>
          </a:p>
        </p:txBody>
      </p:sp>
      <p:sp>
        <p:nvSpPr>
          <p:cNvPr id="3" name="Text Placeholder 2"/>
          <p:cNvSpPr>
            <a:spLocks noGrp="1"/>
          </p:cNvSpPr>
          <p:nvPr>
            <p:ph type="body" idx="1"/>
          </p:nvPr>
        </p:nvSpPr>
        <p:spPr>
          <a:xfrm>
            <a:off x="587443" y="4204616"/>
            <a:ext cx="8234845" cy="698354"/>
          </a:xfrm>
        </p:spPr>
        <p:txBody>
          <a:bodyPr anchor="t">
            <a:normAutofit/>
          </a:bodyPr>
          <a:lstStyle>
            <a:lvl1pPr marL="0" indent="0">
              <a:buNone/>
              <a:defRPr sz="37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pic>
        <p:nvPicPr>
          <p:cNvPr id="9" name="Picture 8" descr="CEI_LogoRevWhite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10594" y="5815461"/>
            <a:ext cx="727075" cy="958850"/>
          </a:xfrm>
          <a:prstGeom prst="rect">
            <a:avLst/>
          </a:prstGeom>
        </p:spPr>
      </p:pic>
    </p:spTree>
    <p:extLst>
      <p:ext uri="{BB962C8B-B14F-4D97-AF65-F5344CB8AC3E}">
        <p14:creationId xmlns:p14="http://schemas.microsoft.com/office/powerpoint/2010/main" val="3710559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8" name="Picture 7" descr="GreenBannerTop.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1127760"/>
          </a:xfrm>
          <a:prstGeom prst="rect">
            <a:avLst/>
          </a:prstGeom>
        </p:spPr>
      </p:pic>
      <p:sp>
        <p:nvSpPr>
          <p:cNvPr id="2" name="Title 1"/>
          <p:cNvSpPr>
            <a:spLocks noGrp="1"/>
          </p:cNvSpPr>
          <p:nvPr>
            <p:ph type="title" hasCustomPrompt="1"/>
          </p:nvPr>
        </p:nvSpPr>
        <p:spPr>
          <a:xfrm>
            <a:off x="625785" y="168570"/>
            <a:ext cx="8229600" cy="992904"/>
          </a:xfrm>
        </p:spPr>
        <p:txBody>
          <a:bodyPr anchor="ctr">
            <a:normAutofit/>
          </a:bodyPr>
          <a:lstStyle>
            <a:lvl1pPr>
              <a:lnSpc>
                <a:spcPct val="90000"/>
              </a:lnSpc>
              <a:defRPr sz="3200" b="1"/>
            </a:lvl1pPr>
          </a:lstStyle>
          <a:p>
            <a:r>
              <a:rPr lang="en-US"/>
              <a:t>CLICK TO EDIT MASTER TITLE STYLE</a:t>
            </a:r>
          </a:p>
        </p:txBody>
      </p:sp>
      <p:sp>
        <p:nvSpPr>
          <p:cNvPr id="3" name="Content Placeholder 2"/>
          <p:cNvSpPr>
            <a:spLocks noGrp="1"/>
          </p:cNvSpPr>
          <p:nvPr>
            <p:ph idx="1"/>
          </p:nvPr>
        </p:nvSpPr>
        <p:spPr>
          <a:xfrm>
            <a:off x="603307" y="1723818"/>
            <a:ext cx="8083493" cy="3895191"/>
          </a:xfrm>
        </p:spPr>
        <p:txBody>
          <a:bodyPr/>
          <a:lstStyle>
            <a:lvl1pPr>
              <a:defRPr sz="2600"/>
            </a:lvl1pPr>
            <a:lvl2pPr>
              <a:defRPr sz="2400"/>
            </a:lvl2pPr>
            <a:lvl3pPr>
              <a:defRPr sz="220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9" name="Straight Connector 8"/>
          <p:cNvCxnSpPr/>
          <p:nvPr userDrawn="1"/>
        </p:nvCxnSpPr>
        <p:spPr>
          <a:xfrm>
            <a:off x="322332" y="5737476"/>
            <a:ext cx="8522440" cy="0"/>
          </a:xfrm>
          <a:prstGeom prst="line">
            <a:avLst/>
          </a:prstGeom>
          <a:ln w="6350" cmpd="sng">
            <a:solidFill>
              <a:schemeClr val="tx1"/>
            </a:solidFill>
          </a:ln>
        </p:spPr>
        <p:style>
          <a:lnRef idx="1">
            <a:schemeClr val="dk1"/>
          </a:lnRef>
          <a:fillRef idx="0">
            <a:schemeClr val="dk1"/>
          </a:fillRef>
          <a:effectRef idx="0">
            <a:schemeClr val="dk1"/>
          </a:effectRef>
          <a:fontRef idx="minor">
            <a:schemeClr val="tx1"/>
          </a:fontRef>
        </p:style>
      </p:cxnSp>
      <p:pic>
        <p:nvPicPr>
          <p:cNvPr id="11" name="Picture 10" descr="CEI_Logo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10594" y="5815461"/>
            <a:ext cx="727075" cy="958850"/>
          </a:xfrm>
          <a:prstGeom prst="rect">
            <a:avLst/>
          </a:prstGeom>
        </p:spPr>
      </p:pic>
    </p:spTree>
    <p:extLst>
      <p:ext uri="{BB962C8B-B14F-4D97-AF65-F5344CB8AC3E}">
        <p14:creationId xmlns:p14="http://schemas.microsoft.com/office/powerpoint/2010/main" val="3642312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7" name="Picture 6" descr="PurpleBannerTop.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1127760"/>
          </a:xfrm>
          <a:prstGeom prst="rect">
            <a:avLst/>
          </a:prstGeom>
        </p:spPr>
      </p:pic>
      <p:sp>
        <p:nvSpPr>
          <p:cNvPr id="2" name="Title 1"/>
          <p:cNvSpPr>
            <a:spLocks noGrp="1"/>
          </p:cNvSpPr>
          <p:nvPr>
            <p:ph type="title" hasCustomPrompt="1"/>
          </p:nvPr>
        </p:nvSpPr>
        <p:spPr>
          <a:xfrm>
            <a:off x="625785" y="168570"/>
            <a:ext cx="8229600" cy="992904"/>
          </a:xfrm>
        </p:spPr>
        <p:txBody>
          <a:bodyPr anchor="ctr">
            <a:normAutofit/>
          </a:bodyPr>
          <a:lstStyle>
            <a:lvl1pPr>
              <a:lnSpc>
                <a:spcPct val="90000"/>
              </a:lnSpc>
              <a:defRPr sz="3200" b="1"/>
            </a:lvl1pPr>
          </a:lstStyle>
          <a:p>
            <a:r>
              <a:rPr lang="en-US"/>
              <a:t>CLICK TO EDIT MASTER TITLE STYLE</a:t>
            </a:r>
          </a:p>
        </p:txBody>
      </p:sp>
      <p:sp>
        <p:nvSpPr>
          <p:cNvPr id="3" name="Content Placeholder 2"/>
          <p:cNvSpPr>
            <a:spLocks noGrp="1"/>
          </p:cNvSpPr>
          <p:nvPr>
            <p:ph idx="1"/>
          </p:nvPr>
        </p:nvSpPr>
        <p:spPr>
          <a:xfrm>
            <a:off x="603307" y="1723818"/>
            <a:ext cx="8083493" cy="3895191"/>
          </a:xfrm>
        </p:spPr>
        <p:txBody>
          <a:bodyPr/>
          <a:lstStyle>
            <a:lvl1pPr>
              <a:defRPr sz="2600"/>
            </a:lvl1pPr>
            <a:lvl2pPr>
              <a:defRPr sz="2400"/>
            </a:lvl2pPr>
            <a:lvl3pPr>
              <a:defRPr sz="220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9" name="Straight Connector 8"/>
          <p:cNvCxnSpPr/>
          <p:nvPr userDrawn="1"/>
        </p:nvCxnSpPr>
        <p:spPr>
          <a:xfrm>
            <a:off x="322332" y="5737476"/>
            <a:ext cx="8522440" cy="0"/>
          </a:xfrm>
          <a:prstGeom prst="line">
            <a:avLst/>
          </a:prstGeom>
          <a:ln w="6350" cmpd="sng">
            <a:solidFill>
              <a:schemeClr val="tx1"/>
            </a:solidFill>
          </a:ln>
        </p:spPr>
        <p:style>
          <a:lnRef idx="1">
            <a:schemeClr val="dk1"/>
          </a:lnRef>
          <a:fillRef idx="0">
            <a:schemeClr val="dk1"/>
          </a:fillRef>
          <a:effectRef idx="0">
            <a:schemeClr val="dk1"/>
          </a:effectRef>
          <a:fontRef idx="minor">
            <a:schemeClr val="tx1"/>
          </a:fontRef>
        </p:style>
      </p:cxnSp>
      <p:pic>
        <p:nvPicPr>
          <p:cNvPr id="11" name="Picture 10" descr="CEI_Logo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10594" y="5815461"/>
            <a:ext cx="727075" cy="958850"/>
          </a:xfrm>
          <a:prstGeom prst="rect">
            <a:avLst/>
          </a:prstGeom>
        </p:spPr>
      </p:pic>
    </p:spTree>
    <p:extLst>
      <p:ext uri="{BB962C8B-B14F-4D97-AF65-F5344CB8AC3E}">
        <p14:creationId xmlns:p14="http://schemas.microsoft.com/office/powerpoint/2010/main" val="3987469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15" name="Picture 14" descr="GreenBar.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87" y="5731389"/>
            <a:ext cx="9144000" cy="1126610"/>
          </a:xfrm>
          <a:prstGeom prst="rect">
            <a:avLst/>
          </a:prstGeom>
        </p:spPr>
      </p:pic>
      <p:pic>
        <p:nvPicPr>
          <p:cNvPr id="10" name="Picture 9" descr="LogoLarg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2730" y="2207933"/>
            <a:ext cx="1877966" cy="2253560"/>
          </a:xfrm>
          <a:prstGeom prst="rect">
            <a:avLst/>
          </a:prstGeom>
        </p:spPr>
      </p:pic>
      <p:sp>
        <p:nvSpPr>
          <p:cNvPr id="13" name="Text Placeholder 12"/>
          <p:cNvSpPr>
            <a:spLocks noGrp="1"/>
          </p:cNvSpPr>
          <p:nvPr>
            <p:ph type="body" sz="quarter" idx="10"/>
          </p:nvPr>
        </p:nvSpPr>
        <p:spPr>
          <a:xfrm>
            <a:off x="774953" y="4865813"/>
            <a:ext cx="5383213" cy="258763"/>
          </a:xfrm>
        </p:spPr>
        <p:txBody>
          <a:bodyPr>
            <a:noAutofit/>
          </a:bodyPr>
          <a:lstStyle>
            <a:lvl1pPr marL="0" indent="0">
              <a:spcBef>
                <a:spcPts val="0"/>
              </a:spcBef>
              <a:buFontTx/>
              <a:buNone/>
              <a:defRPr sz="1400" b="0"/>
            </a:lvl1pPr>
            <a:lvl2pPr marL="0" indent="0">
              <a:spcBef>
                <a:spcPts val="0"/>
              </a:spcBef>
              <a:buFontTx/>
              <a:buNone/>
              <a:defRPr sz="1400" b="0"/>
            </a:lvl2pPr>
            <a:lvl3pPr marL="0" indent="0">
              <a:spcBef>
                <a:spcPts val="0"/>
              </a:spcBef>
              <a:buFontTx/>
              <a:buNone/>
              <a:defRPr sz="1400" b="0"/>
            </a:lvl3pPr>
            <a:lvl4pPr marL="0" indent="0">
              <a:spcBef>
                <a:spcPts val="0"/>
              </a:spcBef>
              <a:buFontTx/>
              <a:buNone/>
              <a:defRPr sz="1400" b="0"/>
            </a:lvl4pPr>
            <a:lvl5pPr marL="0" indent="0">
              <a:spcBef>
                <a:spcPts val="0"/>
              </a:spcBef>
              <a:buFontTx/>
              <a:buNone/>
              <a:defRPr sz="1400" b="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19221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pic>
        <p:nvPicPr>
          <p:cNvPr id="2" name="Picture 1" descr="PurpleBar.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87" y="5731389"/>
            <a:ext cx="9144000" cy="1126610"/>
          </a:xfrm>
          <a:prstGeom prst="rect">
            <a:avLst/>
          </a:prstGeom>
        </p:spPr>
      </p:pic>
      <p:pic>
        <p:nvPicPr>
          <p:cNvPr id="10" name="Picture 9" descr="LogoLarg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2730" y="2207933"/>
            <a:ext cx="1877966" cy="2253560"/>
          </a:xfrm>
          <a:prstGeom prst="rect">
            <a:avLst/>
          </a:prstGeom>
        </p:spPr>
      </p:pic>
      <p:sp>
        <p:nvSpPr>
          <p:cNvPr id="13" name="Text Placeholder 12"/>
          <p:cNvSpPr>
            <a:spLocks noGrp="1"/>
          </p:cNvSpPr>
          <p:nvPr>
            <p:ph type="body" sz="quarter" idx="10"/>
          </p:nvPr>
        </p:nvSpPr>
        <p:spPr>
          <a:xfrm>
            <a:off x="774953" y="4865813"/>
            <a:ext cx="5383213" cy="258763"/>
          </a:xfrm>
        </p:spPr>
        <p:txBody>
          <a:bodyPr>
            <a:noAutofit/>
          </a:bodyPr>
          <a:lstStyle>
            <a:lvl1pPr marL="0" indent="0">
              <a:spcBef>
                <a:spcPts val="0"/>
              </a:spcBef>
              <a:buFontTx/>
              <a:buNone/>
              <a:defRPr sz="1400"/>
            </a:lvl1pPr>
            <a:lvl2pPr marL="0" indent="0">
              <a:spcBef>
                <a:spcPts val="0"/>
              </a:spcBef>
              <a:buFontTx/>
              <a:buNone/>
              <a:defRPr sz="1400"/>
            </a:lvl2pPr>
            <a:lvl3pPr marL="0" indent="0">
              <a:spcBef>
                <a:spcPts val="0"/>
              </a:spcBef>
              <a:buFontTx/>
              <a:buNone/>
              <a:defRPr sz="1400"/>
            </a:lvl3pPr>
            <a:lvl4pPr marL="0" indent="0">
              <a:spcBef>
                <a:spcPts val="0"/>
              </a:spcBef>
              <a:buFontTx/>
              <a:buNone/>
              <a:defRPr sz="1400"/>
            </a:lvl4pPr>
            <a:lvl5pPr marL="0" indent="0">
              <a:spcBef>
                <a:spcPts val="0"/>
              </a:spcBef>
              <a:buFontTx/>
              <a:buNone/>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33553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cSld name="Blank">
    <p:bg>
      <p:bgPr>
        <a:solidFill>
          <a:srgbClr val="7D9050"/>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791200" y="6404984"/>
            <a:ext cx="3044952" cy="365760"/>
          </a:xfrm>
          <a:prstGeom prst="rect">
            <a:avLst/>
          </a:prstGeom>
        </p:spPr>
        <p:txBody>
          <a:bodyPr/>
          <a:lstStyle/>
          <a:p>
            <a:endParaRPr lang="en-US"/>
          </a:p>
        </p:txBody>
      </p:sp>
      <p:sp>
        <p:nvSpPr>
          <p:cNvPr id="3" name="Footer Placeholder 2"/>
          <p:cNvSpPr>
            <a:spLocks noGrp="1"/>
          </p:cNvSpPr>
          <p:nvPr>
            <p:ph type="ftr" sz="quarter" idx="11"/>
          </p:nvPr>
        </p:nvSpPr>
        <p:spPr>
          <a:xfrm>
            <a:off x="304800" y="6410848"/>
            <a:ext cx="3581400" cy="365760"/>
          </a:xfrm>
          <a:prstGeom prst="rect">
            <a:avLst/>
          </a:prstGeom>
        </p:spPr>
        <p:txBody>
          <a:bodyPr/>
          <a:lstStyle/>
          <a:p>
            <a:endParaRPr lang="en-US"/>
          </a:p>
        </p:txBody>
      </p:sp>
      <p:sp>
        <p:nvSpPr>
          <p:cNvPr id="4" name="Slide Number Placeholder 3"/>
          <p:cNvSpPr>
            <a:spLocks noGrp="1"/>
          </p:cNvSpPr>
          <p:nvPr>
            <p:ph type="sldNum" sz="quarter" idx="12"/>
          </p:nvPr>
        </p:nvSpPr>
        <p:spPr>
          <a:xfrm>
            <a:off x="4267200" y="6324600"/>
            <a:ext cx="609600" cy="441324"/>
          </a:xfrm>
          <a:prstGeom prst="rect">
            <a:avLst/>
          </a:prstGeom>
        </p:spPr>
        <p:txBody>
          <a:bodyPr/>
          <a:lstStyle>
            <a:lvl1pPr>
              <a:defRPr>
                <a:solidFill>
                  <a:srgbClr val="FFFFFF"/>
                </a:solidFill>
              </a:defRPr>
            </a:lvl1pPr>
          </a:lstStyle>
          <a:p>
            <a:fld id="{4143B5DA-8BE5-4E7E-84D7-4A409DD28A37}" type="slidenum">
              <a:rPr lang="en-US" smtClean="0"/>
              <a:pPr/>
              <a:t>‹#›</a:t>
            </a:fld>
            <a:endParaRPr lang="en-US"/>
          </a:p>
        </p:txBody>
      </p:sp>
    </p:spTree>
    <p:extLst>
      <p:ext uri="{BB962C8B-B14F-4D97-AF65-F5344CB8AC3E}">
        <p14:creationId xmlns:p14="http://schemas.microsoft.com/office/powerpoint/2010/main" val="420682880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45647621"/>
      </p:ext>
    </p:extLst>
  </p:cSld>
  <p:clrMap bg1="lt1" tx1="dk1" bg2="lt2" tx2="dk2" accent1="accent1" accent2="accent2" accent3="accent3" accent4="accent4" accent5="accent5" accent6="accent6" hlink="hlink" folHlink="folHlink"/>
  <p:sldLayoutIdLst>
    <p:sldLayoutId id="2147483649" r:id="rId1"/>
    <p:sldLayoutId id="2147483664" r:id="rId2"/>
    <p:sldLayoutId id="2147483660" r:id="rId3"/>
    <p:sldLayoutId id="2147483651" r:id="rId4"/>
    <p:sldLayoutId id="2147483661" r:id="rId5"/>
    <p:sldLayoutId id="2147483650" r:id="rId6"/>
    <p:sldLayoutId id="2147483662" r:id="rId7"/>
    <p:sldLayoutId id="2147483665" r:id="rId8"/>
    <p:sldLayoutId id="2147483666" r:id="rId9"/>
    <p:sldLayoutId id="2147483667" r:id="rId10"/>
    <p:sldLayoutId id="2147483668" r:id="rId11"/>
    <p:sldLayoutId id="2147483669" r:id="rId12"/>
  </p:sldLayoutIdLst>
  <p:txStyles>
    <p:titleStyle>
      <a:lvl1pPr algn="l" defTabSz="4572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www.coloradoedinitiative/resources/teachersurvey"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hyperlink" Target="http://www.cde.state.co.us/sites/default/files/RubricforColoradoPrincipals.pdf"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2190752" y="751644"/>
            <a:ext cx="4762500" cy="3685222"/>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1000"/>
              </a:spcAft>
            </a:pPr>
            <a:r>
              <a:rPr lang="en-US" sz="2400" dirty="0" smtClean="0">
                <a:effectLst/>
                <a:latin typeface="+mj-lt"/>
                <a:ea typeface="Calibri"/>
                <a:cs typeface="Times New Roman"/>
              </a:rPr>
              <a:t>This document is an editable template.</a:t>
            </a:r>
          </a:p>
          <a:p>
            <a:pPr marL="0" marR="0" algn="ctr">
              <a:lnSpc>
                <a:spcPct val="115000"/>
              </a:lnSpc>
              <a:spcBef>
                <a:spcPts val="0"/>
              </a:spcBef>
              <a:spcAft>
                <a:spcPts val="1000"/>
              </a:spcAft>
            </a:pPr>
            <a:r>
              <a:rPr lang="en-US" sz="2400" dirty="0" smtClean="0">
                <a:effectLst/>
                <a:latin typeface="+mj-lt"/>
                <a:ea typeface="Calibri"/>
                <a:cs typeface="Times New Roman"/>
              </a:rPr>
              <a:t>Please </a:t>
            </a:r>
            <a:r>
              <a:rPr lang="en-US" sz="2400" dirty="0">
                <a:effectLst/>
                <a:latin typeface="+mj-lt"/>
                <a:ea typeface="Calibri"/>
                <a:cs typeface="Times New Roman"/>
              </a:rPr>
              <a:t>make sure to customize it </a:t>
            </a:r>
            <a:r>
              <a:rPr lang="en-US" sz="2400" dirty="0" smtClean="0">
                <a:effectLst/>
                <a:latin typeface="+mj-lt"/>
                <a:ea typeface="Calibri"/>
                <a:cs typeface="Times New Roman"/>
              </a:rPr>
              <a:t>for </a:t>
            </a:r>
            <a:r>
              <a:rPr lang="en-US" sz="2400" dirty="0" smtClean="0">
                <a:latin typeface="+mj-lt"/>
              </a:rPr>
              <a:t>your </a:t>
            </a:r>
            <a:r>
              <a:rPr lang="en-US" sz="2400" dirty="0" smtClean="0">
                <a:effectLst/>
                <a:latin typeface="+mj-lt"/>
                <a:ea typeface="Calibri"/>
                <a:cs typeface="Times New Roman"/>
              </a:rPr>
              <a:t>district </a:t>
            </a:r>
            <a:r>
              <a:rPr lang="en-US" sz="2400" dirty="0">
                <a:effectLst/>
                <a:latin typeface="+mj-lt"/>
                <a:ea typeface="Calibri"/>
                <a:cs typeface="Times New Roman"/>
              </a:rPr>
              <a:t>before distributing. </a:t>
            </a:r>
          </a:p>
        </p:txBody>
      </p:sp>
      <p:sp>
        <p:nvSpPr>
          <p:cNvPr id="2" name="TextBox 1"/>
          <p:cNvSpPr txBox="1"/>
          <p:nvPr/>
        </p:nvSpPr>
        <p:spPr>
          <a:xfrm>
            <a:off x="228598" y="6242447"/>
            <a:ext cx="8915401" cy="215444"/>
          </a:xfrm>
          <a:prstGeom prst="rect">
            <a:avLst/>
          </a:prstGeom>
          <a:noFill/>
        </p:spPr>
        <p:txBody>
          <a:bodyPr wrap="square" rtlCol="0">
            <a:spAutoFit/>
          </a:bodyPr>
          <a:lstStyle/>
          <a:p>
            <a:r>
              <a:rPr lang="en-US" sz="800" i="1" dirty="0">
                <a:solidFill>
                  <a:schemeClr val="bg1"/>
                </a:solidFill>
              </a:rPr>
              <a:t>Copyright 2014 by The Colorado Education Initiative.  All rights reserved.</a:t>
            </a:r>
            <a:r>
              <a:rPr lang="en-US" sz="800" i="1">
                <a:solidFill>
                  <a:schemeClr val="bg1"/>
                </a:solidFill>
              </a:rPr>
              <a:t> </a:t>
            </a:r>
            <a:endParaRPr lang="en-US" dirty="0"/>
          </a:p>
        </p:txBody>
      </p:sp>
    </p:spTree>
    <p:extLst>
      <p:ext uri="{BB962C8B-B14F-4D97-AF65-F5344CB8AC3E}">
        <p14:creationId xmlns:p14="http://schemas.microsoft.com/office/powerpoint/2010/main" val="1115041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Survey Administration</a:t>
            </a:r>
            <a:endParaRPr lang="en-US" b="1" dirty="0"/>
          </a:p>
        </p:txBody>
      </p:sp>
      <p:sp>
        <p:nvSpPr>
          <p:cNvPr id="3" name="Content Placeholder 2"/>
          <p:cNvSpPr>
            <a:spLocks noGrp="1"/>
          </p:cNvSpPr>
          <p:nvPr>
            <p:ph idx="1"/>
          </p:nvPr>
        </p:nvSpPr>
        <p:spPr>
          <a:xfrm>
            <a:off x="514530" y="1475244"/>
            <a:ext cx="8083493" cy="3895191"/>
          </a:xfrm>
          <a:solidFill>
            <a:srgbClr val="FFFF00"/>
          </a:solidFill>
          <a:ln>
            <a:solidFill>
              <a:schemeClr val="bg1"/>
            </a:solidFill>
          </a:ln>
        </p:spPr>
        <p:txBody>
          <a:bodyPr/>
          <a:lstStyle/>
          <a:p>
            <a:pPr marL="0" indent="0">
              <a:buNone/>
            </a:pPr>
            <a:r>
              <a:rPr lang="en-US" dirty="0" smtClean="0">
                <a:solidFill>
                  <a:srgbClr val="7D9050"/>
                </a:solidFill>
              </a:rPr>
              <a:t>[THIS SLIDE SHOULD BE CUSTOMIZED TO REFLECT THE PROCESS IN YOUR DISTRICT.]</a:t>
            </a:r>
          </a:p>
          <a:p>
            <a:r>
              <a:rPr lang="en-US" dirty="0" smtClean="0">
                <a:solidFill>
                  <a:srgbClr val="7D9050"/>
                </a:solidFill>
              </a:rPr>
              <a:t>Timeline</a:t>
            </a:r>
          </a:p>
          <a:p>
            <a:r>
              <a:rPr lang="en-US" dirty="0" smtClean="0">
                <a:solidFill>
                  <a:srgbClr val="7D9050"/>
                </a:solidFill>
              </a:rPr>
              <a:t>Sampling information (who is included)</a:t>
            </a:r>
          </a:p>
          <a:p>
            <a:r>
              <a:rPr lang="en-US" dirty="0" smtClean="0">
                <a:solidFill>
                  <a:srgbClr val="7D9050"/>
                </a:solidFill>
              </a:rPr>
              <a:t>Report timeline</a:t>
            </a:r>
          </a:p>
        </p:txBody>
      </p:sp>
    </p:spTree>
    <p:extLst>
      <p:ext uri="{BB962C8B-B14F-4D97-AF65-F5344CB8AC3E}">
        <p14:creationId xmlns:p14="http://schemas.microsoft.com/office/powerpoint/2010/main" val="10126785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How Results will </a:t>
            </a:r>
            <a:r>
              <a:rPr lang="en-US" dirty="0"/>
              <a:t>b</a:t>
            </a:r>
            <a:r>
              <a:rPr lang="en-US" b="1" dirty="0" smtClean="0"/>
              <a:t>e Used</a:t>
            </a:r>
            <a:endParaRPr lang="en-US" b="1" dirty="0"/>
          </a:p>
        </p:txBody>
      </p:sp>
      <p:sp>
        <p:nvSpPr>
          <p:cNvPr id="3" name="Content Placeholder 2"/>
          <p:cNvSpPr>
            <a:spLocks noGrp="1"/>
          </p:cNvSpPr>
          <p:nvPr>
            <p:ph idx="1"/>
          </p:nvPr>
        </p:nvSpPr>
        <p:spPr>
          <a:xfrm>
            <a:off x="523408" y="1537387"/>
            <a:ext cx="8083493" cy="3895191"/>
          </a:xfrm>
          <a:solidFill>
            <a:srgbClr val="FFFF00"/>
          </a:solidFill>
        </p:spPr>
        <p:txBody>
          <a:bodyPr/>
          <a:lstStyle/>
          <a:p>
            <a:pPr marL="0" indent="0">
              <a:buNone/>
            </a:pPr>
            <a:r>
              <a:rPr lang="en-US" dirty="0">
                <a:solidFill>
                  <a:srgbClr val="7D9050"/>
                </a:solidFill>
              </a:rPr>
              <a:t>[THIS SLIDE SHOULD BE CUSTOMIZED TO REFLECT THE PROCESS IN YOUR </a:t>
            </a:r>
            <a:r>
              <a:rPr lang="en-US" dirty="0" smtClean="0">
                <a:solidFill>
                  <a:srgbClr val="7D9050"/>
                </a:solidFill>
              </a:rPr>
              <a:t>DISTRICT.]</a:t>
            </a:r>
            <a:endParaRPr lang="en-US" dirty="0">
              <a:solidFill>
                <a:srgbClr val="7D9050"/>
              </a:solidFill>
            </a:endParaRPr>
          </a:p>
          <a:p>
            <a:endParaRPr lang="en-US" dirty="0"/>
          </a:p>
        </p:txBody>
      </p:sp>
    </p:spTree>
    <p:extLst>
      <p:ext uri="{BB962C8B-B14F-4D97-AF65-F5344CB8AC3E}">
        <p14:creationId xmlns:p14="http://schemas.microsoft.com/office/powerpoint/2010/main" val="38752726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prstGeom prst="rect">
            <a:avLst/>
          </a:prstGeom>
        </p:spPr>
        <p:txBody>
          <a:bodyPr>
            <a:normAutofit/>
          </a:bodyPr>
          <a:lstStyle/>
          <a:p>
            <a:r>
              <a:rPr lang="en-US" sz="3600" b="1" dirty="0" smtClean="0"/>
              <a:t>Questions? </a:t>
            </a:r>
            <a:endParaRPr lang="en-US" sz="3600" b="1" dirty="0"/>
          </a:p>
        </p:txBody>
      </p:sp>
      <p:pic>
        <p:nvPicPr>
          <p:cNvPr id="9222" name="Picture 6" descr="http://www.sterlingeducation.com/Portals/90102/images/MP90043953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657165"/>
            <a:ext cx="6854825" cy="36885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70292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type="body" sz="quarter" idx="10"/>
          </p:nvPr>
        </p:nvSpPr>
        <p:spPr>
          <a:xfrm>
            <a:off x="2760954" y="1705362"/>
            <a:ext cx="6001305" cy="258763"/>
          </a:xfrm>
        </p:spPr>
        <p:txBody>
          <a:bodyPr/>
          <a:lstStyle/>
          <a:p>
            <a:pPr marL="0" indent="0">
              <a:buNone/>
            </a:pPr>
            <a:r>
              <a:rPr lang="en-US" sz="2400" dirty="0">
                <a:solidFill>
                  <a:srgbClr val="7D9050"/>
                </a:solidFill>
              </a:rPr>
              <a:t>More information </a:t>
            </a:r>
            <a:r>
              <a:rPr lang="en-US" sz="2400" dirty="0" smtClean="0">
                <a:solidFill>
                  <a:srgbClr val="7D9050"/>
                </a:solidFill>
              </a:rPr>
              <a:t>about </a:t>
            </a:r>
            <a:r>
              <a:rPr lang="en-US" sz="2400" dirty="0">
                <a:solidFill>
                  <a:srgbClr val="7D9050"/>
                </a:solidFill>
              </a:rPr>
              <a:t>Colorado’s Teacher Perception Survey is available </a:t>
            </a:r>
            <a:r>
              <a:rPr lang="en-US" sz="2400" dirty="0" smtClean="0">
                <a:solidFill>
                  <a:srgbClr val="7D9050"/>
                </a:solidFill>
              </a:rPr>
              <a:t>at </a:t>
            </a:r>
            <a:r>
              <a:rPr lang="en-US" sz="2400" dirty="0" smtClean="0">
                <a:solidFill>
                  <a:srgbClr val="7D9050"/>
                </a:solidFill>
                <a:hlinkClick r:id="rId3"/>
              </a:rPr>
              <a:t>www.coloradoedinitiative/resources/teachersurvey</a:t>
            </a:r>
            <a:r>
              <a:rPr lang="en-US" sz="2400" dirty="0" smtClean="0">
                <a:solidFill>
                  <a:srgbClr val="7D9050"/>
                </a:solidFill>
              </a:rPr>
              <a:t>, including</a:t>
            </a:r>
            <a:r>
              <a:rPr lang="en-US" sz="2400" dirty="0">
                <a:solidFill>
                  <a:srgbClr val="7D9050"/>
                </a:solidFill>
              </a:rPr>
              <a:t>:</a:t>
            </a:r>
          </a:p>
          <a:p>
            <a:pPr lvl="2"/>
            <a:endParaRPr lang="en-US" sz="2000" dirty="0">
              <a:solidFill>
                <a:srgbClr val="7D9050"/>
              </a:solidFill>
            </a:endParaRPr>
          </a:p>
          <a:p>
            <a:pPr marL="342900" lvl="4" indent="-342900">
              <a:buFont typeface="Arial" panose="020B0604020202020204" pitchFamily="34" charset="0"/>
              <a:buChar char="•"/>
            </a:pPr>
            <a:r>
              <a:rPr lang="en-US" sz="2000" dirty="0">
                <a:solidFill>
                  <a:srgbClr val="7D9050"/>
                </a:solidFill>
              </a:rPr>
              <a:t>The full survey</a:t>
            </a:r>
          </a:p>
          <a:p>
            <a:pPr marL="342900" lvl="4" indent="-342900">
              <a:buFont typeface="Arial" panose="020B0604020202020204" pitchFamily="34" charset="0"/>
              <a:buChar char="•"/>
            </a:pPr>
            <a:r>
              <a:rPr lang="en-US" sz="2000" dirty="0" smtClean="0">
                <a:solidFill>
                  <a:srgbClr val="7D9050"/>
                </a:solidFill>
              </a:rPr>
              <a:t>FAQs</a:t>
            </a:r>
          </a:p>
          <a:p>
            <a:pPr marL="342900" lvl="4" indent="-342900">
              <a:buFont typeface="Arial" panose="020B0604020202020204" pitchFamily="34" charset="0"/>
              <a:buChar char="•"/>
            </a:pPr>
            <a:r>
              <a:rPr lang="en-US" sz="2000" dirty="0" smtClean="0">
                <a:solidFill>
                  <a:srgbClr val="7D9050"/>
                </a:solidFill>
              </a:rPr>
              <a:t>The </a:t>
            </a:r>
            <a:r>
              <a:rPr lang="en-US" sz="2000" dirty="0">
                <a:solidFill>
                  <a:srgbClr val="7D9050"/>
                </a:solidFill>
              </a:rPr>
              <a:t>full technical report from the survey pilot</a:t>
            </a:r>
          </a:p>
          <a:p>
            <a:pPr marL="0" indent="0">
              <a:buNone/>
            </a:pPr>
            <a:endParaRPr lang="en-US" dirty="0"/>
          </a:p>
        </p:txBody>
      </p:sp>
      <p:sp>
        <p:nvSpPr>
          <p:cNvPr id="3" name="Title 2"/>
          <p:cNvSpPr>
            <a:spLocks noGrp="1"/>
          </p:cNvSpPr>
          <p:nvPr>
            <p:ph type="title" idx="4294967295"/>
          </p:nvPr>
        </p:nvSpPr>
        <p:spPr>
          <a:xfrm>
            <a:off x="452761" y="274638"/>
            <a:ext cx="7776838" cy="944562"/>
          </a:xfrm>
        </p:spPr>
        <p:txBody>
          <a:bodyPr/>
          <a:lstStyle/>
          <a:p>
            <a:r>
              <a:rPr lang="en-US" dirty="0" smtClean="0">
                <a:solidFill>
                  <a:schemeClr val="tx1"/>
                </a:solidFill>
              </a:rPr>
              <a:t>More Information</a:t>
            </a:r>
            <a:endParaRPr lang="en-US" dirty="0">
              <a:solidFill>
                <a:schemeClr val="tx1"/>
              </a:solidFill>
            </a:endParaRPr>
          </a:p>
        </p:txBody>
      </p:sp>
      <p:sp>
        <p:nvSpPr>
          <p:cNvPr id="2" name="Rectangle 1"/>
          <p:cNvSpPr/>
          <p:nvPr/>
        </p:nvSpPr>
        <p:spPr>
          <a:xfrm>
            <a:off x="1114147" y="6099673"/>
            <a:ext cx="6858000" cy="461665"/>
          </a:xfrm>
          <a:prstGeom prst="rect">
            <a:avLst/>
          </a:prstGeom>
        </p:spPr>
        <p:txBody>
          <a:bodyPr wrap="square">
            <a:spAutoFit/>
          </a:bodyPr>
          <a:lstStyle/>
          <a:p>
            <a:r>
              <a:rPr lang="en-US" sz="800" i="1" dirty="0">
                <a:solidFill>
                  <a:schemeClr val="bg1"/>
                </a:solidFill>
              </a:rPr>
              <a:t>Copyright 2014 by The Colorado Education Initiative.  All rights reserved. </a:t>
            </a:r>
            <a:r>
              <a:rPr lang="en-US" sz="800" i="1" dirty="0" smtClean="0">
                <a:solidFill>
                  <a:schemeClr val="bg1"/>
                </a:solidFill>
              </a:rPr>
              <a:t>The </a:t>
            </a:r>
            <a:r>
              <a:rPr lang="en-US" sz="800" i="1" dirty="0">
                <a:solidFill>
                  <a:schemeClr val="bg1"/>
                </a:solidFill>
              </a:rPr>
              <a:t>Colorado Education Initiative is pleased to have organizations or individuals share its materials with others for </a:t>
            </a:r>
            <a:r>
              <a:rPr lang="en-US" sz="800" i="1" dirty="0" smtClean="0">
                <a:solidFill>
                  <a:schemeClr val="bg1"/>
                </a:solidFill>
              </a:rPr>
              <a:t>noncommercial </a:t>
            </a:r>
            <a:r>
              <a:rPr lang="en-US" sz="800" i="1" dirty="0">
                <a:solidFill>
                  <a:schemeClr val="bg1"/>
                </a:solidFill>
              </a:rPr>
              <a:t>purposes. </a:t>
            </a:r>
            <a:r>
              <a:rPr lang="en-US" sz="800" i="1" dirty="0" smtClean="0">
                <a:solidFill>
                  <a:schemeClr val="bg1"/>
                </a:solidFill>
              </a:rPr>
              <a:t>To </a:t>
            </a:r>
            <a:r>
              <a:rPr lang="en-US" sz="800" i="1" dirty="0">
                <a:solidFill>
                  <a:schemeClr val="bg1"/>
                </a:solidFill>
              </a:rPr>
              <a:t>request permission to excerpt or share this publication, either in print or electronically, please contact publications@coloradoedinitiative.org. </a:t>
            </a:r>
            <a:endParaRPr lang="en-US" sz="800" dirty="0">
              <a:solidFill>
                <a:schemeClr val="bg1"/>
              </a:solidFill>
            </a:endParaRPr>
          </a:p>
        </p:txBody>
      </p:sp>
    </p:spTree>
    <p:extLst>
      <p:ext uri="{BB962C8B-B14F-4D97-AF65-F5344CB8AC3E}">
        <p14:creationId xmlns:p14="http://schemas.microsoft.com/office/powerpoint/2010/main" val="4924451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a:spLocks noChangeArrowheads="1"/>
          </p:cNvSpPr>
          <p:nvPr/>
        </p:nvSpPr>
        <p:spPr bwMode="auto">
          <a:xfrm>
            <a:off x="0" y="2819400"/>
            <a:ext cx="9144000" cy="13388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ctr" defTabSz="457200" eaLnBrk="1" fontAlgn="base" hangingPunct="1">
              <a:lnSpc>
                <a:spcPct val="90000"/>
              </a:lnSpc>
              <a:spcBef>
                <a:spcPct val="0"/>
              </a:spcBef>
              <a:spcAft>
                <a:spcPct val="0"/>
              </a:spcAft>
              <a:defRPr/>
            </a:pPr>
            <a:endParaRPr lang="en-US" sz="4800" dirty="0">
              <a:solidFill>
                <a:prstClr val="white"/>
              </a:solidFill>
              <a:latin typeface="Arial" pitchFamily="34" charset="0"/>
              <a:cs typeface="Arial" pitchFamily="34" charset="0"/>
            </a:endParaRPr>
          </a:p>
          <a:p>
            <a:pPr algn="ctr" defTabSz="457200" eaLnBrk="1" fontAlgn="base" hangingPunct="1">
              <a:lnSpc>
                <a:spcPct val="90000"/>
              </a:lnSpc>
              <a:spcBef>
                <a:spcPct val="0"/>
              </a:spcBef>
              <a:spcAft>
                <a:spcPct val="0"/>
              </a:spcAft>
              <a:defRPr/>
            </a:pPr>
            <a:endParaRPr lang="en-US" sz="4200" dirty="0" smtClean="0">
              <a:solidFill>
                <a:srgbClr val="0B4495"/>
              </a:solidFill>
              <a:effectLst>
                <a:outerShdw blurRad="38100" dist="38100" dir="2700000" algn="tl">
                  <a:srgbClr val="000000"/>
                </a:outerShdw>
              </a:effectLst>
              <a:latin typeface="Lucida Grande CE" charset="0"/>
              <a:cs typeface="Arial" charset="0"/>
            </a:endParaRPr>
          </a:p>
        </p:txBody>
      </p:sp>
      <p:sp>
        <p:nvSpPr>
          <p:cNvPr id="5123" name="TextBox 3"/>
          <p:cNvSpPr txBox="1">
            <a:spLocks noChangeArrowheads="1"/>
          </p:cNvSpPr>
          <p:nvPr/>
        </p:nvSpPr>
        <p:spPr bwMode="auto">
          <a:xfrm>
            <a:off x="1587500" y="5757863"/>
            <a:ext cx="5949950" cy="379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cs typeface="ＭＳ Ｐゴシック" charset="0"/>
              </a:defRPr>
            </a:lvl2pPr>
            <a:lvl3pPr marL="1143000" indent="-228600" eaLnBrk="0" hangingPunct="0">
              <a:defRPr sz="2400">
                <a:solidFill>
                  <a:schemeClr val="tx1"/>
                </a:solidFill>
                <a:latin typeface="Arial" charset="0"/>
                <a:ea typeface="ＭＳ Ｐゴシック" charset="0"/>
                <a:cs typeface="ＭＳ Ｐゴシック" charset="0"/>
              </a:defRPr>
            </a:lvl3pPr>
            <a:lvl4pPr marL="1600200" indent="-228600" eaLnBrk="0" hangingPunct="0">
              <a:defRPr sz="2400">
                <a:solidFill>
                  <a:schemeClr val="tx1"/>
                </a:solidFill>
                <a:latin typeface="Arial" charset="0"/>
                <a:ea typeface="ＭＳ Ｐゴシック" charset="0"/>
                <a:cs typeface="ＭＳ Ｐゴシック" charset="0"/>
              </a:defRPr>
            </a:lvl4pPr>
            <a:lvl5pPr marL="2057400" indent="-228600" eaLnBrk="0" hangingPunct="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algn="ctr" defTabSz="457200" eaLnBrk="1" fontAlgn="base" hangingPunct="1">
              <a:lnSpc>
                <a:spcPct val="130000"/>
              </a:lnSpc>
              <a:spcBef>
                <a:spcPct val="0"/>
              </a:spcBef>
              <a:spcAft>
                <a:spcPct val="0"/>
              </a:spcAft>
            </a:pPr>
            <a:endParaRPr lang="en-US" sz="1600" dirty="0">
              <a:solidFill>
                <a:prstClr val="white"/>
              </a:solidFill>
              <a:latin typeface="Lucida Grande"/>
              <a:cs typeface="Lucida Grande"/>
            </a:endParaRPr>
          </a:p>
        </p:txBody>
      </p:sp>
      <p:sp>
        <p:nvSpPr>
          <p:cNvPr id="6" name="Title 5"/>
          <p:cNvSpPr>
            <a:spLocks noGrp="1"/>
          </p:cNvSpPr>
          <p:nvPr>
            <p:ph type="title"/>
          </p:nvPr>
        </p:nvSpPr>
        <p:spPr>
          <a:xfrm>
            <a:off x="587444" y="1292372"/>
            <a:ext cx="8234845" cy="2276451"/>
          </a:xfrm>
        </p:spPr>
        <p:txBody>
          <a:bodyPr/>
          <a:lstStyle/>
          <a:p>
            <a:pPr>
              <a:lnSpc>
                <a:spcPct val="90000"/>
              </a:lnSpc>
              <a:defRPr/>
            </a:pPr>
            <a:r>
              <a:rPr lang="en-US" sz="7200" dirty="0">
                <a:latin typeface="HelveticaNeueLT Std Cn" pitchFamily="34" charset="0"/>
                <a:cs typeface="Arial" charset="0"/>
              </a:rPr>
              <a:t>Colorado’s Teacher </a:t>
            </a:r>
            <a:r>
              <a:rPr lang="en-US" sz="7200" dirty="0" smtClean="0">
                <a:latin typeface="HelveticaNeueLT Std Cn" pitchFamily="34" charset="0"/>
                <a:cs typeface="Arial" charset="0"/>
              </a:rPr>
              <a:t>Perception </a:t>
            </a:r>
            <a:r>
              <a:rPr lang="en-US" sz="7200" dirty="0">
                <a:latin typeface="HelveticaNeueLT Std Cn" pitchFamily="34" charset="0"/>
                <a:cs typeface="Arial" charset="0"/>
              </a:rPr>
              <a:t>Survey</a:t>
            </a:r>
            <a:br>
              <a:rPr lang="en-US" sz="7200" dirty="0">
                <a:latin typeface="HelveticaNeueLT Std Cn" pitchFamily="34" charset="0"/>
                <a:cs typeface="Arial" charset="0"/>
              </a:rPr>
            </a:br>
            <a:endParaRPr lang="en-US" dirty="0"/>
          </a:p>
        </p:txBody>
      </p:sp>
    </p:spTree>
    <p:extLst>
      <p:ext uri="{BB962C8B-B14F-4D97-AF65-F5344CB8AC3E}">
        <p14:creationId xmlns:p14="http://schemas.microsoft.com/office/powerpoint/2010/main" val="39264645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Welcome and Introduction</a:t>
            </a:r>
            <a:endParaRPr lang="en-US" sz="4000" b="1" dirty="0"/>
          </a:p>
        </p:txBody>
      </p:sp>
      <p:sp>
        <p:nvSpPr>
          <p:cNvPr id="4" name="Content Placeholder 3"/>
          <p:cNvSpPr>
            <a:spLocks noGrp="1"/>
          </p:cNvSpPr>
          <p:nvPr>
            <p:ph idx="1"/>
          </p:nvPr>
        </p:nvSpPr>
        <p:spPr/>
        <p:txBody>
          <a:bodyPr/>
          <a:lstStyle/>
          <a:p>
            <a:r>
              <a:rPr lang="en-US" sz="2800" dirty="0">
                <a:solidFill>
                  <a:srgbClr val="7D9050"/>
                </a:solidFill>
              </a:rPr>
              <a:t>Think of a time when you received feedback from a teacher about your leadership style or how something was going in your building. </a:t>
            </a:r>
          </a:p>
          <a:p>
            <a:pPr marL="285750" indent="-285750">
              <a:buFont typeface="Arial" pitchFamily="34" charset="0"/>
              <a:buChar char="•"/>
            </a:pPr>
            <a:r>
              <a:rPr lang="en-US" sz="2800" dirty="0" smtClean="0">
                <a:solidFill>
                  <a:srgbClr val="7D9050"/>
                </a:solidFill>
              </a:rPr>
              <a:t>What </a:t>
            </a:r>
            <a:r>
              <a:rPr lang="en-US" sz="2800" dirty="0">
                <a:solidFill>
                  <a:srgbClr val="7D9050"/>
                </a:solidFill>
              </a:rPr>
              <a:t>was the feedback that you received, and what insights did it give you? </a:t>
            </a:r>
          </a:p>
          <a:p>
            <a:pPr marL="285750" indent="-285750">
              <a:buFont typeface="Arial" pitchFamily="34" charset="0"/>
              <a:buChar char="•"/>
            </a:pPr>
            <a:r>
              <a:rPr lang="en-US" sz="2800" dirty="0">
                <a:solidFill>
                  <a:srgbClr val="7D9050"/>
                </a:solidFill>
              </a:rPr>
              <a:t>How did you act upon the feedback</a:t>
            </a:r>
            <a:r>
              <a:rPr lang="en-US" sz="2800" dirty="0" smtClean="0">
                <a:solidFill>
                  <a:srgbClr val="7D9050"/>
                </a:solidFill>
              </a:rPr>
              <a:t>?</a:t>
            </a:r>
            <a:endParaRPr lang="en-US" sz="2800" dirty="0">
              <a:solidFill>
                <a:srgbClr val="7D9050"/>
              </a:solidFill>
            </a:endParaRPr>
          </a:p>
        </p:txBody>
      </p:sp>
    </p:spTree>
    <p:extLst>
      <p:ext uri="{BB962C8B-B14F-4D97-AF65-F5344CB8AC3E}">
        <p14:creationId xmlns:p14="http://schemas.microsoft.com/office/powerpoint/2010/main" val="5399823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Agenda</a:t>
            </a:r>
            <a:endParaRPr lang="en-US" sz="4000" b="1" dirty="0"/>
          </a:p>
        </p:txBody>
      </p:sp>
      <p:sp>
        <p:nvSpPr>
          <p:cNvPr id="3" name="Content Placeholder 2"/>
          <p:cNvSpPr>
            <a:spLocks noGrp="1"/>
          </p:cNvSpPr>
          <p:nvPr>
            <p:ph idx="1"/>
          </p:nvPr>
        </p:nvSpPr>
        <p:spPr/>
        <p:txBody>
          <a:bodyPr/>
          <a:lstStyle/>
          <a:p>
            <a:pPr>
              <a:buFont typeface="Arial" pitchFamily="34" charset="0"/>
              <a:buChar char="•"/>
            </a:pPr>
            <a:r>
              <a:rPr lang="en-US" sz="2800" dirty="0" smtClean="0">
                <a:solidFill>
                  <a:srgbClr val="7D9050"/>
                </a:solidFill>
              </a:rPr>
              <a:t>Why Use a Teacher </a:t>
            </a:r>
            <a:r>
              <a:rPr lang="en-US" sz="2800" dirty="0">
                <a:solidFill>
                  <a:srgbClr val="7D9050"/>
                </a:solidFill>
              </a:rPr>
              <a:t>Perception </a:t>
            </a:r>
            <a:r>
              <a:rPr lang="en-US" sz="2800" dirty="0" smtClean="0">
                <a:solidFill>
                  <a:srgbClr val="7D9050"/>
                </a:solidFill>
              </a:rPr>
              <a:t>Survey?</a:t>
            </a:r>
            <a:endParaRPr lang="en-US" sz="2800" dirty="0">
              <a:solidFill>
                <a:srgbClr val="7D9050"/>
              </a:solidFill>
            </a:endParaRPr>
          </a:p>
          <a:p>
            <a:pPr>
              <a:buFont typeface="Arial" pitchFamily="34" charset="0"/>
              <a:buChar char="•"/>
            </a:pPr>
            <a:r>
              <a:rPr lang="en-US" sz="2800" dirty="0">
                <a:solidFill>
                  <a:srgbClr val="7D9050"/>
                </a:solidFill>
              </a:rPr>
              <a:t>Background of the State Model Evaluation System</a:t>
            </a:r>
          </a:p>
          <a:p>
            <a:pPr>
              <a:buFont typeface="Arial" pitchFamily="34" charset="0"/>
              <a:buChar char="•"/>
            </a:pPr>
            <a:r>
              <a:rPr lang="en-US" sz="2800" dirty="0" smtClean="0">
                <a:solidFill>
                  <a:srgbClr val="7D9050"/>
                </a:solidFill>
              </a:rPr>
              <a:t>A Closer </a:t>
            </a:r>
            <a:r>
              <a:rPr lang="en-US" sz="2800" dirty="0">
                <a:solidFill>
                  <a:srgbClr val="7D9050"/>
                </a:solidFill>
              </a:rPr>
              <a:t>L</a:t>
            </a:r>
            <a:r>
              <a:rPr lang="en-US" sz="2800" dirty="0" smtClean="0">
                <a:solidFill>
                  <a:srgbClr val="7D9050"/>
                </a:solidFill>
              </a:rPr>
              <a:t>ook at the Survey</a:t>
            </a:r>
          </a:p>
          <a:p>
            <a:pPr>
              <a:buFont typeface="Arial" pitchFamily="34" charset="0"/>
              <a:buChar char="•"/>
            </a:pPr>
            <a:r>
              <a:rPr lang="en-US" sz="2800" dirty="0" smtClean="0">
                <a:solidFill>
                  <a:srgbClr val="7D9050"/>
                </a:solidFill>
              </a:rPr>
              <a:t>How </a:t>
            </a:r>
            <a:r>
              <a:rPr lang="en-US" sz="2800" dirty="0">
                <a:solidFill>
                  <a:srgbClr val="7D9050"/>
                </a:solidFill>
              </a:rPr>
              <a:t>Survey </a:t>
            </a:r>
            <a:r>
              <a:rPr lang="en-US" sz="2800" dirty="0" smtClean="0">
                <a:solidFill>
                  <a:srgbClr val="7D9050"/>
                </a:solidFill>
              </a:rPr>
              <a:t>will be Administered</a:t>
            </a:r>
            <a:endParaRPr lang="en-US" sz="2800" dirty="0">
              <a:solidFill>
                <a:srgbClr val="7D9050"/>
              </a:solidFill>
            </a:endParaRPr>
          </a:p>
          <a:p>
            <a:pPr>
              <a:buFont typeface="Arial" pitchFamily="34" charset="0"/>
              <a:buChar char="•"/>
            </a:pPr>
            <a:r>
              <a:rPr lang="en-US" sz="2800" dirty="0">
                <a:solidFill>
                  <a:srgbClr val="7D9050"/>
                </a:solidFill>
              </a:rPr>
              <a:t>How Survey Results </a:t>
            </a:r>
            <a:r>
              <a:rPr lang="en-US" sz="2800" dirty="0" smtClean="0">
                <a:solidFill>
                  <a:srgbClr val="7D9050"/>
                </a:solidFill>
              </a:rPr>
              <a:t>will be Used</a:t>
            </a:r>
            <a:endParaRPr lang="en-US" sz="2800" dirty="0">
              <a:solidFill>
                <a:srgbClr val="7D9050"/>
              </a:solidFill>
            </a:endParaRPr>
          </a:p>
        </p:txBody>
      </p:sp>
    </p:spTree>
    <p:extLst>
      <p:ext uri="{BB962C8B-B14F-4D97-AF65-F5344CB8AC3E}">
        <p14:creationId xmlns:p14="http://schemas.microsoft.com/office/powerpoint/2010/main" val="42427333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085" y="168570"/>
            <a:ext cx="8646851" cy="992904"/>
          </a:xfrm>
        </p:spPr>
        <p:txBody>
          <a:bodyPr>
            <a:normAutofit fontScale="90000"/>
          </a:bodyPr>
          <a:lstStyle/>
          <a:p>
            <a:r>
              <a:rPr lang="en-US" sz="4000" b="1" dirty="0" smtClean="0"/>
              <a:t>Why Use a Teacher Perception Survey?</a:t>
            </a:r>
            <a:endParaRPr lang="en-US" sz="4000" dirty="0"/>
          </a:p>
        </p:txBody>
      </p:sp>
      <p:sp>
        <p:nvSpPr>
          <p:cNvPr id="3" name="Content Placeholder 2"/>
          <p:cNvSpPr>
            <a:spLocks noGrp="1"/>
          </p:cNvSpPr>
          <p:nvPr>
            <p:ph idx="1"/>
          </p:nvPr>
        </p:nvSpPr>
        <p:spPr/>
        <p:txBody>
          <a:bodyPr/>
          <a:lstStyle/>
          <a:p>
            <a:r>
              <a:rPr lang="en-US" sz="2400" dirty="0">
                <a:solidFill>
                  <a:srgbClr val="7D9050"/>
                </a:solidFill>
              </a:rPr>
              <a:t>Provide principals with meaningful feedback about how they impact teacher practice and student learning</a:t>
            </a:r>
            <a:r>
              <a:rPr lang="en-US" sz="2400" dirty="0" smtClean="0">
                <a:solidFill>
                  <a:srgbClr val="7D9050"/>
                </a:solidFill>
              </a:rPr>
              <a:t>.</a:t>
            </a:r>
            <a:endParaRPr lang="en-US" sz="2400" dirty="0">
              <a:solidFill>
                <a:srgbClr val="7D9050"/>
              </a:solidFill>
            </a:endParaRPr>
          </a:p>
          <a:p>
            <a:r>
              <a:rPr lang="en-US" sz="2400" dirty="0">
                <a:solidFill>
                  <a:srgbClr val="7D9050"/>
                </a:solidFill>
              </a:rPr>
              <a:t>Use teacher voice and experience in a meaningful way that informs professional growth and ultimately improves school leadership</a:t>
            </a:r>
            <a:r>
              <a:rPr lang="en-US" sz="2400" dirty="0" smtClean="0">
                <a:solidFill>
                  <a:srgbClr val="7D9050"/>
                </a:solidFill>
              </a:rPr>
              <a:t>.</a:t>
            </a:r>
            <a:endParaRPr lang="en-US" sz="2400" dirty="0">
              <a:solidFill>
                <a:srgbClr val="7D9050"/>
              </a:solidFill>
            </a:endParaRPr>
          </a:p>
          <a:p>
            <a:r>
              <a:rPr lang="en-US" sz="2400" dirty="0">
                <a:solidFill>
                  <a:srgbClr val="7D9050"/>
                </a:solidFill>
              </a:rPr>
              <a:t>Serve as an optional additional measure of principal effectiveness in accordance with </a:t>
            </a:r>
            <a:r>
              <a:rPr lang="en-US" sz="2400" dirty="0" smtClean="0">
                <a:solidFill>
                  <a:srgbClr val="7D9050"/>
                </a:solidFill>
              </a:rPr>
              <a:t>Senate Bill 10-191 (SB191).</a:t>
            </a:r>
            <a:endParaRPr lang="en-US" sz="2400" dirty="0">
              <a:solidFill>
                <a:srgbClr val="7D9050"/>
              </a:solidFill>
            </a:endParaRPr>
          </a:p>
        </p:txBody>
      </p:sp>
    </p:spTree>
    <p:extLst>
      <p:ext uri="{BB962C8B-B14F-4D97-AF65-F5344CB8AC3E}">
        <p14:creationId xmlns:p14="http://schemas.microsoft.com/office/powerpoint/2010/main" val="19922442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smtClean="0"/>
              <a:t>State Model Evaluation System for </a:t>
            </a:r>
            <a:br>
              <a:rPr lang="en-US" sz="4000" b="1" dirty="0" smtClean="0"/>
            </a:br>
            <a:r>
              <a:rPr lang="en-US" sz="4000" b="1" dirty="0" smtClean="0"/>
              <a:t>Principals </a:t>
            </a:r>
            <a:r>
              <a:rPr lang="en-US" sz="4000" dirty="0" smtClean="0"/>
              <a:t>and</a:t>
            </a:r>
            <a:r>
              <a:rPr lang="en-US" sz="4000" b="1" dirty="0" smtClean="0"/>
              <a:t> SB191</a:t>
            </a:r>
            <a:endParaRPr lang="en-US" sz="3200" b="1" dirty="0"/>
          </a:p>
        </p:txBody>
      </p:sp>
      <p:sp>
        <p:nvSpPr>
          <p:cNvPr id="3" name="Content Placeholder 2"/>
          <p:cNvSpPr>
            <a:spLocks noGrp="1"/>
          </p:cNvSpPr>
          <p:nvPr>
            <p:ph idx="1"/>
          </p:nvPr>
        </p:nvSpPr>
        <p:spPr/>
        <p:txBody>
          <a:bodyPr/>
          <a:lstStyle/>
          <a:p>
            <a:r>
              <a:rPr lang="en-US" sz="2400" dirty="0" smtClean="0">
                <a:solidFill>
                  <a:srgbClr val="7D9050"/>
                </a:solidFill>
              </a:rPr>
              <a:t>SB191 requires that “at </a:t>
            </a:r>
            <a:r>
              <a:rPr lang="en-US" sz="2400" dirty="0">
                <a:solidFill>
                  <a:srgbClr val="7D9050"/>
                </a:solidFill>
              </a:rPr>
              <a:t>least one of the measures of professional practice must capture input from teachers employed at the principal’s school</a:t>
            </a:r>
            <a:r>
              <a:rPr lang="en-US" sz="2400" dirty="0" smtClean="0">
                <a:solidFill>
                  <a:srgbClr val="7D9050"/>
                </a:solidFill>
              </a:rPr>
              <a:t>.”</a:t>
            </a:r>
            <a:endParaRPr lang="en-US" sz="1000" dirty="0" smtClean="0">
              <a:solidFill>
                <a:srgbClr val="7D9050"/>
              </a:solidFill>
            </a:endParaRPr>
          </a:p>
          <a:p>
            <a:r>
              <a:rPr lang="en-US" sz="2400" dirty="0" smtClean="0">
                <a:solidFill>
                  <a:srgbClr val="7D9050"/>
                </a:solidFill>
              </a:rPr>
              <a:t>To </a:t>
            </a:r>
            <a:r>
              <a:rPr lang="en-US" sz="2400" dirty="0">
                <a:solidFill>
                  <a:srgbClr val="7D9050"/>
                </a:solidFill>
              </a:rPr>
              <a:t>support implementation of </a:t>
            </a:r>
            <a:r>
              <a:rPr lang="en-US" sz="2400" dirty="0" smtClean="0">
                <a:solidFill>
                  <a:srgbClr val="7D9050"/>
                </a:solidFill>
              </a:rPr>
              <a:t>SB191, Colorado Department of Education has developed model systems that meet </a:t>
            </a:r>
            <a:r>
              <a:rPr lang="en-US" sz="2400" dirty="0">
                <a:solidFill>
                  <a:srgbClr val="7D9050"/>
                </a:solidFill>
              </a:rPr>
              <a:t>all requirements of the law and State Board of </a:t>
            </a:r>
            <a:r>
              <a:rPr lang="en-US" sz="2400" dirty="0" smtClean="0">
                <a:solidFill>
                  <a:srgbClr val="7D9050"/>
                </a:solidFill>
              </a:rPr>
              <a:t>Education Rules.</a:t>
            </a:r>
            <a:endParaRPr lang="en-US" sz="1000" dirty="0" smtClean="0">
              <a:solidFill>
                <a:srgbClr val="7D9050"/>
              </a:solidFill>
            </a:endParaRPr>
          </a:p>
          <a:p>
            <a:r>
              <a:rPr lang="en-US" sz="2400" dirty="0" smtClean="0">
                <a:solidFill>
                  <a:srgbClr val="7D9050"/>
                </a:solidFill>
              </a:rPr>
              <a:t>On </a:t>
            </a:r>
            <a:r>
              <a:rPr lang="en-US" sz="2400" dirty="0">
                <a:solidFill>
                  <a:srgbClr val="7D9050"/>
                </a:solidFill>
              </a:rPr>
              <a:t>the model rubric for principals (available </a:t>
            </a:r>
            <a:r>
              <a:rPr lang="en-US" sz="2400" u="sng" dirty="0">
                <a:solidFill>
                  <a:srgbClr val="7D9050"/>
                </a:solidFill>
                <a:hlinkClick r:id="rId2"/>
              </a:rPr>
              <a:t>here</a:t>
            </a:r>
            <a:r>
              <a:rPr lang="en-US" sz="2400" dirty="0">
                <a:solidFill>
                  <a:srgbClr val="7D9050"/>
                </a:solidFill>
              </a:rPr>
              <a:t>), many </a:t>
            </a:r>
            <a:r>
              <a:rPr lang="en-US" sz="2400" dirty="0" smtClean="0">
                <a:solidFill>
                  <a:srgbClr val="7D9050"/>
                </a:solidFill>
              </a:rPr>
              <a:t>indicators </a:t>
            </a:r>
            <a:r>
              <a:rPr lang="en-US" sz="2400" dirty="0">
                <a:solidFill>
                  <a:srgbClr val="7D9050"/>
                </a:solidFill>
              </a:rPr>
              <a:t>are </a:t>
            </a:r>
            <a:r>
              <a:rPr lang="en-US" sz="2400" dirty="0" smtClean="0">
                <a:solidFill>
                  <a:srgbClr val="7D9050"/>
                </a:solidFill>
              </a:rPr>
              <a:t>observable </a:t>
            </a:r>
            <a:r>
              <a:rPr lang="en-US" sz="2400" dirty="0">
                <a:solidFill>
                  <a:srgbClr val="7D9050"/>
                </a:solidFill>
              </a:rPr>
              <a:t>by the teachers in their schools.</a:t>
            </a:r>
            <a:endParaRPr lang="en-US" sz="2400" dirty="0" smtClean="0">
              <a:solidFill>
                <a:srgbClr val="7D9050"/>
              </a:solidFill>
            </a:endParaRPr>
          </a:p>
          <a:p>
            <a:pPr marL="0" indent="0">
              <a:buNone/>
            </a:pPr>
            <a:endParaRPr lang="en-US" sz="2400" dirty="0"/>
          </a:p>
          <a:p>
            <a:pPr marL="0" indent="0">
              <a:buNone/>
            </a:pPr>
            <a:endParaRPr lang="en-US" sz="2400" dirty="0"/>
          </a:p>
          <a:p>
            <a:pPr marL="0" indent="0">
              <a:buNone/>
            </a:pPr>
            <a:endParaRPr lang="en-US" sz="2400" dirty="0" smtClean="0"/>
          </a:p>
          <a:p>
            <a:pPr marL="0" indent="0">
              <a:buNone/>
            </a:pPr>
            <a:endParaRPr lang="en-US" sz="2400" dirty="0" smtClean="0"/>
          </a:p>
          <a:p>
            <a:pPr marL="0" indent="0">
              <a:buNone/>
            </a:pPr>
            <a:endParaRPr lang="en-US" sz="2400" dirty="0" smtClean="0"/>
          </a:p>
        </p:txBody>
      </p:sp>
    </p:spTree>
    <p:extLst>
      <p:ext uri="{BB962C8B-B14F-4D97-AF65-F5344CB8AC3E}">
        <p14:creationId xmlns:p14="http://schemas.microsoft.com/office/powerpoint/2010/main" val="40309156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lnSpc>
                <a:spcPct val="70000"/>
              </a:lnSpc>
            </a:pPr>
            <a:r>
              <a:rPr lang="en-US" sz="3200" b="1" dirty="0" smtClean="0">
                <a:solidFill>
                  <a:schemeClr val="tx1"/>
                </a:solidFill>
              </a:rPr>
              <a:t/>
            </a:r>
            <a:br>
              <a:rPr lang="en-US" sz="3200" b="1" dirty="0" smtClean="0">
                <a:solidFill>
                  <a:schemeClr val="tx1"/>
                </a:solidFill>
              </a:rPr>
            </a:br>
            <a:r>
              <a:rPr lang="en-US" sz="4000" b="1" dirty="0" smtClean="0"/>
              <a:t>What Does the Survey Measure?</a:t>
            </a:r>
            <a:endParaRPr lang="en-US" sz="4000" b="1" dirty="0">
              <a:latin typeface="Arial" charset="0"/>
              <a:ea typeface="ＭＳ Ｐゴシック" charset="0"/>
              <a:cs typeface="ＭＳ Ｐゴシック" charset="0"/>
            </a:endParaRPr>
          </a:p>
        </p:txBody>
      </p:sp>
      <p:sp>
        <p:nvSpPr>
          <p:cNvPr id="9218" name="Content Placeholder 2"/>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1440" tIns="45720" rIns="91440" bIns="45720" numCol="1" anchor="t" anchorCtr="0" compatLnSpc="1">
            <a:prstTxWarp prst="textNoShape">
              <a:avLst/>
            </a:prstTxWarp>
          </a:bodyPr>
          <a:lstStyle/>
          <a:p>
            <a:pPr marL="0" indent="0">
              <a:buNone/>
            </a:pPr>
            <a:r>
              <a:rPr lang="en-US" sz="2400" dirty="0" smtClean="0">
                <a:solidFill>
                  <a:srgbClr val="7D9050"/>
                </a:solidFill>
              </a:rPr>
              <a:t>The </a:t>
            </a:r>
            <a:r>
              <a:rPr lang="en-US" sz="2400" dirty="0">
                <a:solidFill>
                  <a:srgbClr val="7D9050"/>
                </a:solidFill>
              </a:rPr>
              <a:t>survey is not designed to measure how well a principal is liked by his or her teachers, but rather how </a:t>
            </a:r>
            <a:r>
              <a:rPr lang="en-US" sz="2400" dirty="0" smtClean="0">
                <a:solidFill>
                  <a:srgbClr val="7D9050"/>
                </a:solidFill>
              </a:rPr>
              <a:t>teachers </a:t>
            </a:r>
            <a:r>
              <a:rPr lang="en-US" sz="2400" dirty="0">
                <a:solidFill>
                  <a:srgbClr val="7D9050"/>
                </a:solidFill>
              </a:rPr>
              <a:t>perceive </a:t>
            </a:r>
            <a:r>
              <a:rPr lang="en-US" sz="2400" dirty="0" smtClean="0">
                <a:solidFill>
                  <a:srgbClr val="7D9050"/>
                </a:solidFill>
              </a:rPr>
              <a:t>a principal’s </a:t>
            </a:r>
            <a:r>
              <a:rPr lang="en-US" sz="2400" dirty="0">
                <a:solidFill>
                  <a:srgbClr val="7D9050"/>
                </a:solidFill>
              </a:rPr>
              <a:t>practice related to the six professional practice Quality </a:t>
            </a:r>
            <a:r>
              <a:rPr lang="en-US" sz="2400" dirty="0" smtClean="0">
                <a:solidFill>
                  <a:srgbClr val="7D9050"/>
                </a:solidFill>
              </a:rPr>
              <a:t>Standards. (See following slide.)</a:t>
            </a:r>
            <a:endParaRPr lang="en-US" sz="2400" dirty="0">
              <a:solidFill>
                <a:srgbClr val="7D9050"/>
              </a:solidFill>
            </a:endParaRPr>
          </a:p>
          <a:p>
            <a:pPr marL="0" indent="0">
              <a:buNone/>
            </a:pPr>
            <a:endParaRPr lang="en-US" sz="1800" dirty="0"/>
          </a:p>
        </p:txBody>
      </p:sp>
      <p:sp>
        <p:nvSpPr>
          <p:cNvPr id="9219" name="Rectangle 7"/>
          <p:cNvSpPr>
            <a:spLocks noChangeArrowheads="1"/>
          </p:cNvSpPr>
          <p:nvPr/>
        </p:nvSpPr>
        <p:spPr bwMode="auto">
          <a:xfrm>
            <a:off x="458788" y="6227763"/>
            <a:ext cx="981075" cy="292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endParaRPr lang="en-US" sz="1200">
              <a:solidFill>
                <a:schemeClr val="bg1"/>
              </a:solidFill>
              <a:cs typeface="Arial" charset="0"/>
            </a:endParaRPr>
          </a:p>
        </p:txBody>
      </p:sp>
    </p:spTree>
    <p:extLst>
      <p:ext uri="{BB962C8B-B14F-4D97-AF65-F5344CB8AC3E}">
        <p14:creationId xmlns:p14="http://schemas.microsoft.com/office/powerpoint/2010/main" val="22131443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1"/>
          <p:cNvSpPr>
            <a:spLocks noGrp="1"/>
          </p:cNvSpPr>
          <p:nvPr>
            <p:ph type="title"/>
          </p:nvPr>
        </p:nvSpPr>
        <p:spPr bwMode="auto">
          <a:xfrm>
            <a:off x="625785" y="435006"/>
            <a:ext cx="8229600" cy="72646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lnSpc>
                <a:spcPct val="70000"/>
              </a:lnSpc>
            </a:pPr>
            <a:r>
              <a:rPr lang="en-US" sz="4000" b="1" dirty="0" smtClean="0"/>
              <a:t>Principal Quality Standards </a:t>
            </a:r>
            <a:endParaRPr lang="en-US" sz="4000" b="1" dirty="0">
              <a:latin typeface="Arial" charset="0"/>
              <a:ea typeface="ＭＳ Ｐゴシック" charset="0"/>
              <a:cs typeface="ＭＳ Ｐゴシック" charset="0"/>
            </a:endParaRPr>
          </a:p>
        </p:txBody>
      </p:sp>
      <p:sp>
        <p:nvSpPr>
          <p:cNvPr id="9219" name="Rectangle 7"/>
          <p:cNvSpPr>
            <a:spLocks noChangeArrowheads="1"/>
          </p:cNvSpPr>
          <p:nvPr/>
        </p:nvSpPr>
        <p:spPr bwMode="auto">
          <a:xfrm>
            <a:off x="458788" y="6227763"/>
            <a:ext cx="981075" cy="292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endParaRPr lang="en-US" sz="1200">
              <a:solidFill>
                <a:schemeClr val="bg1"/>
              </a:solidFill>
              <a:cs typeface="Arial" charset="0"/>
            </a:endParaRPr>
          </a:p>
        </p:txBody>
      </p:sp>
      <p:graphicFrame>
        <p:nvGraphicFramePr>
          <p:cNvPr id="2" name="Diagram 1"/>
          <p:cNvGraphicFramePr/>
          <p:nvPr>
            <p:extLst>
              <p:ext uri="{D42A27DB-BD31-4B8C-83A1-F6EECF244321}">
                <p14:modId xmlns:p14="http://schemas.microsoft.com/office/powerpoint/2010/main" val="4081535699"/>
              </p:ext>
            </p:extLst>
          </p:nvPr>
        </p:nvGraphicFramePr>
        <p:xfrm>
          <a:off x="172872" y="1703342"/>
          <a:ext cx="8513928"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808875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A Closer Look at the Survey</a:t>
            </a:r>
            <a:endParaRPr lang="en-US" sz="4000" b="1" dirty="0"/>
          </a:p>
        </p:txBody>
      </p:sp>
      <p:sp>
        <p:nvSpPr>
          <p:cNvPr id="3" name="Content Placeholder 2"/>
          <p:cNvSpPr>
            <a:spLocks noGrp="1"/>
          </p:cNvSpPr>
          <p:nvPr>
            <p:ph idx="1"/>
          </p:nvPr>
        </p:nvSpPr>
        <p:spPr/>
        <p:txBody>
          <a:bodyPr>
            <a:normAutofit fontScale="92500" lnSpcReduction="10000"/>
          </a:bodyPr>
          <a:lstStyle/>
          <a:p>
            <a:pPr marL="0" indent="0">
              <a:spcBef>
                <a:spcPts val="1200"/>
              </a:spcBef>
              <a:buNone/>
            </a:pPr>
            <a:r>
              <a:rPr lang="en-US" dirty="0">
                <a:solidFill>
                  <a:srgbClr val="7D9050"/>
                </a:solidFill>
              </a:rPr>
              <a:t>As you read through the survey, identify the following.</a:t>
            </a:r>
          </a:p>
          <a:p>
            <a:pPr marL="285750" indent="-285750">
              <a:spcBef>
                <a:spcPts val="1200"/>
              </a:spcBef>
              <a:buFont typeface="Arial" pitchFamily="34" charset="0"/>
              <a:buChar char="•"/>
            </a:pPr>
            <a:r>
              <a:rPr lang="en-US" dirty="0">
                <a:solidFill>
                  <a:srgbClr val="7D9050"/>
                </a:solidFill>
              </a:rPr>
              <a:t>3 survey items that you believe will tell you something that you don’t know about your leadership style.  Highlight these questions in </a:t>
            </a:r>
            <a:r>
              <a:rPr lang="en-US" dirty="0">
                <a:solidFill>
                  <a:srgbClr val="FF5050"/>
                </a:solidFill>
              </a:rPr>
              <a:t>[insert color]</a:t>
            </a:r>
            <a:r>
              <a:rPr lang="en-US" dirty="0">
                <a:solidFill>
                  <a:srgbClr val="92D050"/>
                </a:solidFill>
              </a:rPr>
              <a:t>.</a:t>
            </a:r>
          </a:p>
          <a:p>
            <a:pPr marL="285750" indent="-285750">
              <a:spcBef>
                <a:spcPts val="1200"/>
              </a:spcBef>
              <a:buFont typeface="Arial" pitchFamily="34" charset="0"/>
              <a:buChar char="•"/>
            </a:pPr>
            <a:r>
              <a:rPr lang="en-US" dirty="0">
                <a:solidFill>
                  <a:srgbClr val="7D9050"/>
                </a:solidFill>
              </a:rPr>
              <a:t>3 survey items that ask about something that is a development area or an area of focus for you this year. Highlight these questions in </a:t>
            </a:r>
            <a:r>
              <a:rPr lang="en-US" dirty="0">
                <a:solidFill>
                  <a:srgbClr val="FF5050"/>
                </a:solidFill>
              </a:rPr>
              <a:t>[insert color]</a:t>
            </a:r>
            <a:r>
              <a:rPr lang="en-US" dirty="0">
                <a:solidFill>
                  <a:srgbClr val="92D050"/>
                </a:solidFill>
              </a:rPr>
              <a:t>.</a:t>
            </a:r>
          </a:p>
          <a:p>
            <a:pPr marL="285750" indent="-285750">
              <a:spcBef>
                <a:spcPts val="1200"/>
              </a:spcBef>
              <a:buFont typeface="Arial" pitchFamily="34" charset="0"/>
              <a:buChar char="•"/>
            </a:pPr>
            <a:r>
              <a:rPr lang="en-US" dirty="0">
                <a:solidFill>
                  <a:srgbClr val="7D9050"/>
                </a:solidFill>
              </a:rPr>
              <a:t>3 survey items that you are skeptical about or that you believe will give you less valuable insight than others. Highlight these questions in </a:t>
            </a:r>
            <a:r>
              <a:rPr lang="en-US" dirty="0">
                <a:solidFill>
                  <a:srgbClr val="FF5050"/>
                </a:solidFill>
              </a:rPr>
              <a:t>[insert color]</a:t>
            </a:r>
            <a:r>
              <a:rPr lang="en-US" dirty="0">
                <a:solidFill>
                  <a:srgbClr val="92D050"/>
                </a:solidFill>
              </a:rPr>
              <a:t>.</a:t>
            </a:r>
          </a:p>
          <a:p>
            <a:endParaRPr lang="en-US" dirty="0"/>
          </a:p>
        </p:txBody>
      </p:sp>
    </p:spTree>
    <p:extLst>
      <p:ext uri="{BB962C8B-B14F-4D97-AF65-F5344CB8AC3E}">
        <p14:creationId xmlns:p14="http://schemas.microsoft.com/office/powerpoint/2010/main" val="297587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EI">
      <a:dk1>
        <a:sysClr val="windowText" lastClr="000000"/>
      </a:dk1>
      <a:lt1>
        <a:sysClr val="window" lastClr="FFFFFF"/>
      </a:lt1>
      <a:dk2>
        <a:srgbClr val="505050"/>
      </a:dk2>
      <a:lt2>
        <a:srgbClr val="EEECE1"/>
      </a:lt2>
      <a:accent1>
        <a:srgbClr val="80778E"/>
      </a:accent1>
      <a:accent2>
        <a:srgbClr val="7D9050"/>
      </a:accent2>
      <a:accent3>
        <a:srgbClr val="ECB320"/>
      </a:accent3>
      <a:accent4>
        <a:srgbClr val="A16220"/>
      </a:accent4>
      <a:accent5>
        <a:srgbClr val="646464"/>
      </a:accent5>
      <a:accent6>
        <a:srgbClr val="7F7F7F"/>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effectLst/>
      </a:spPr>
      <a:bodyPr rtlCol="0" anchor="ctr"/>
      <a:lstStyle>
        <a:defPPr algn="ctr">
          <a:defRPr/>
        </a:defPPr>
      </a:lstStyle>
      <a:style>
        <a:lnRef idx="2">
          <a:schemeClr val="accent5"/>
        </a:lnRef>
        <a:fillRef idx="1">
          <a:schemeClr val="lt1"/>
        </a:fillRef>
        <a:effectRef idx="0">
          <a:schemeClr val="accent5"/>
        </a:effectRef>
        <a:fontRef idx="minor">
          <a:schemeClr val="dk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111</TotalTime>
  <Words>754</Words>
  <Application>Microsoft Office PowerPoint</Application>
  <PresentationFormat>On-screen Show (4:3)</PresentationFormat>
  <Paragraphs>77</Paragraphs>
  <Slides>13</Slides>
  <Notes>10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Colorado’s Teacher Perception Survey </vt:lpstr>
      <vt:lpstr>Welcome and Introduction</vt:lpstr>
      <vt:lpstr>Agenda</vt:lpstr>
      <vt:lpstr>Why Use a Teacher Perception Survey?</vt:lpstr>
      <vt:lpstr>State Model Evaluation System for  Principals and SB191</vt:lpstr>
      <vt:lpstr> What Does the Survey Measure?</vt:lpstr>
      <vt:lpstr>Principal Quality Standards </vt:lpstr>
      <vt:lpstr>A Closer Look at the Survey</vt:lpstr>
      <vt:lpstr>Survey Administration</vt:lpstr>
      <vt:lpstr>How Results will be Used</vt:lpstr>
      <vt:lpstr>Questions? </vt:lpstr>
      <vt:lpstr>More Information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Christine Bakke-O'Neill</dc:creator>
  <cp:lastModifiedBy>Sarah Satterlee</cp:lastModifiedBy>
  <cp:revision>14</cp:revision>
  <dcterms:created xsi:type="dcterms:W3CDTF">2014-03-07T02:25:26Z</dcterms:created>
  <dcterms:modified xsi:type="dcterms:W3CDTF">2014-08-21T21:06:28Z</dcterms:modified>
</cp:coreProperties>
</file>